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4"/>
  </p:sldMasterIdLst>
  <p:notesMasterIdLst>
    <p:notesMasterId r:id="rId14"/>
  </p:notesMasterIdLst>
  <p:handoutMasterIdLst>
    <p:handoutMasterId r:id="rId15"/>
  </p:handoutMasterIdLst>
  <p:sldIdLst>
    <p:sldId id="298" r:id="rId5"/>
    <p:sldId id="348" r:id="rId6"/>
    <p:sldId id="347" r:id="rId7"/>
    <p:sldId id="257" r:id="rId8"/>
    <p:sldId id="341" r:id="rId9"/>
    <p:sldId id="321" r:id="rId10"/>
    <p:sldId id="339" r:id="rId11"/>
    <p:sldId id="343" r:id="rId12"/>
    <p:sldId id="344" r:id="rId1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ne Fauvet" initials="MF" lastIdx="5" clrIdx="0">
    <p:extLst>
      <p:ext uri="{19B8F6BF-5375-455C-9EA6-DF929625EA0E}">
        <p15:presenceInfo xmlns:p15="http://schemas.microsoft.com/office/powerpoint/2012/main" userId="c4492b620ad41c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50A5BB"/>
    <a:srgbClr val="CBE4EB"/>
    <a:srgbClr val="C0DEE6"/>
    <a:srgbClr val="0099CC"/>
    <a:srgbClr val="15A7CC"/>
    <a:srgbClr val="33CCCC"/>
    <a:srgbClr val="C0FCF9"/>
    <a:srgbClr val="DBF8F9"/>
    <a:srgbClr val="98F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696" y="9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 minutolo" userId="S::christophe.minutolo@ac-grenoble.fr::1a7c169a-0ae8-46f7-a94b-b16d6569052b" providerId="AD" clId="Web-{9A4D82E6-2ED1-4438-81E2-89A289CA8391}"/>
    <pc:docChg chg="modSld">
      <pc:chgData name="christophe minutolo" userId="S::christophe.minutolo@ac-grenoble.fr::1a7c169a-0ae8-46f7-a94b-b16d6569052b" providerId="AD" clId="Web-{9A4D82E6-2ED1-4438-81E2-89A289CA8391}" dt="2020-10-19T17:19:26.533" v="0" actId="1076"/>
      <pc:docMkLst>
        <pc:docMk/>
      </pc:docMkLst>
      <pc:sldChg chg="modSp">
        <pc:chgData name="christophe minutolo" userId="S::christophe.minutolo@ac-grenoble.fr::1a7c169a-0ae8-46f7-a94b-b16d6569052b" providerId="AD" clId="Web-{9A4D82E6-2ED1-4438-81E2-89A289CA8391}" dt="2020-10-19T17:19:26.533" v="0" actId="1076"/>
        <pc:sldMkLst>
          <pc:docMk/>
          <pc:sldMk cId="1150988226" sldId="344"/>
        </pc:sldMkLst>
        <pc:picChg chg="mod">
          <ac:chgData name="christophe minutolo" userId="S::christophe.minutolo@ac-grenoble.fr::1a7c169a-0ae8-46f7-a94b-b16d6569052b" providerId="AD" clId="Web-{9A4D82E6-2ED1-4438-81E2-89A289CA8391}" dt="2020-10-19T17:19:26.533" v="0" actId="1076"/>
          <ac:picMkLst>
            <pc:docMk/>
            <pc:sldMk cId="1150988226" sldId="344"/>
            <ac:picMk id="2" creationId="{3F0C8F94-3AB4-46D1-B0D0-5692FEE25F34}"/>
          </ac:picMkLst>
        </pc:picChg>
      </pc:sldChg>
    </pc:docChg>
  </pc:docChgLst>
  <pc:docChgLst>
    <pc:chgData name="christophe" userId="1a7c169a-0ae8-46f7-a94b-b16d6569052b" providerId="ADAL" clId="{DAF1C4A9-61CD-44B8-A6D5-042A5AAC636A}"/>
    <pc:docChg chg="modSld">
      <pc:chgData name="christophe" userId="1a7c169a-0ae8-46f7-a94b-b16d6569052b" providerId="ADAL" clId="{DAF1C4A9-61CD-44B8-A6D5-042A5AAC636A}" dt="2020-11-10T17:06:06.548" v="1" actId="20577"/>
      <pc:docMkLst>
        <pc:docMk/>
      </pc:docMkLst>
      <pc:sldChg chg="modSp mod">
        <pc:chgData name="christophe" userId="1a7c169a-0ae8-46f7-a94b-b16d6569052b" providerId="ADAL" clId="{DAF1C4A9-61CD-44B8-A6D5-042A5AAC636A}" dt="2020-11-10T17:06:06.548" v="1" actId="20577"/>
        <pc:sldMkLst>
          <pc:docMk/>
          <pc:sldMk cId="3683996399" sldId="339"/>
        </pc:sldMkLst>
        <pc:spChg chg="mod">
          <ac:chgData name="christophe" userId="1a7c169a-0ae8-46f7-a94b-b16d6569052b" providerId="ADAL" clId="{DAF1C4A9-61CD-44B8-A6D5-042A5AAC636A}" dt="2020-11-10T17:06:06.548" v="1" actId="20577"/>
          <ac:spMkLst>
            <pc:docMk/>
            <pc:sldMk cId="3683996399" sldId="339"/>
            <ac:spMk id="4" creationId="{39AC0D21-AB82-4122-B16C-96787ED63108}"/>
          </ac:spMkLst>
        </pc:spChg>
      </pc:sldChg>
    </pc:docChg>
  </pc:docChgLst>
  <pc:docChgLst>
    <pc:chgData name="christophe minutolo" userId="S::christophe.minutolo@ac-grenoble.fr::1a7c169a-0ae8-46f7-a94b-b16d6569052b" providerId="AD" clId="Web-{D546046E-FE9D-46A6-8240-213E9F4AE14D}"/>
    <pc:docChg chg="modSld">
      <pc:chgData name="christophe minutolo" userId="S::christophe.minutolo@ac-grenoble.fr::1a7c169a-0ae8-46f7-a94b-b16d6569052b" providerId="AD" clId="Web-{D546046E-FE9D-46A6-8240-213E9F4AE14D}" dt="2020-11-04T15:38:02.780" v="7" actId="20577"/>
      <pc:docMkLst>
        <pc:docMk/>
      </pc:docMkLst>
      <pc:sldChg chg="modSp">
        <pc:chgData name="christophe minutolo" userId="S::christophe.minutolo@ac-grenoble.fr::1a7c169a-0ae8-46f7-a94b-b16d6569052b" providerId="AD" clId="Web-{D546046E-FE9D-46A6-8240-213E9F4AE14D}" dt="2020-11-04T15:38:02.780" v="6" actId="20577"/>
        <pc:sldMkLst>
          <pc:docMk/>
          <pc:sldMk cId="1150988226" sldId="344"/>
        </pc:sldMkLst>
        <pc:spChg chg="mod">
          <ac:chgData name="christophe minutolo" userId="S::christophe.minutolo@ac-grenoble.fr::1a7c169a-0ae8-46f7-a94b-b16d6569052b" providerId="AD" clId="Web-{D546046E-FE9D-46A6-8240-213E9F4AE14D}" dt="2020-11-04T15:38:02.780" v="6" actId="20577"/>
          <ac:spMkLst>
            <pc:docMk/>
            <pc:sldMk cId="1150988226" sldId="344"/>
            <ac:spMk id="11" creationId="{C547AF90-1EEB-4B3E-98F2-A60F7CEA5329}"/>
          </ac:spMkLst>
        </pc:spChg>
      </pc:sldChg>
    </pc:docChg>
  </pc:docChgLst>
  <pc:docChgLst>
    <pc:chgData name="christophe" userId="1a7c169a-0ae8-46f7-a94b-b16d6569052b" providerId="ADAL" clId="{C061C6B8-0EB9-4DE6-BE85-7765A12672C5}"/>
    <pc:docChg chg="undo custSel delSld modSld sldOrd modMainMaster">
      <pc:chgData name="christophe" userId="1a7c169a-0ae8-46f7-a94b-b16d6569052b" providerId="ADAL" clId="{C061C6B8-0EB9-4DE6-BE85-7765A12672C5}" dt="2020-10-17T14:54:41.701" v="843" actId="2696"/>
      <pc:docMkLst>
        <pc:docMk/>
      </pc:docMkLst>
      <pc:sldChg chg="addSp delSp modSp mod">
        <pc:chgData name="christophe" userId="1a7c169a-0ae8-46f7-a94b-b16d6569052b" providerId="ADAL" clId="{C061C6B8-0EB9-4DE6-BE85-7765A12672C5}" dt="2020-10-17T14:44:31.454" v="677" actId="255"/>
        <pc:sldMkLst>
          <pc:docMk/>
          <pc:sldMk cId="4017612548" sldId="257"/>
        </pc:sldMkLst>
        <pc:spChg chg="add mod">
          <ac:chgData name="christophe" userId="1a7c169a-0ae8-46f7-a94b-b16d6569052b" providerId="ADAL" clId="{C061C6B8-0EB9-4DE6-BE85-7765A12672C5}" dt="2020-10-17T14:44:14.681" v="673" actId="13822"/>
          <ac:spMkLst>
            <pc:docMk/>
            <pc:sldMk cId="4017612548" sldId="257"/>
            <ac:spMk id="3" creationId="{D611B35F-4D15-41E1-AD95-A87A15220D15}"/>
          </ac:spMkLst>
        </pc:spChg>
        <pc:spChg chg="add">
          <ac:chgData name="christophe" userId="1a7c169a-0ae8-46f7-a94b-b16d6569052b" providerId="ADAL" clId="{C061C6B8-0EB9-4DE6-BE85-7765A12672C5}" dt="2020-10-17T13:00:45.373" v="159" actId="22"/>
          <ac:spMkLst>
            <pc:docMk/>
            <pc:sldMk cId="4017612548" sldId="257"/>
            <ac:spMk id="4" creationId="{516AD18E-7947-4EA8-B968-FA5BC895E8F2}"/>
          </ac:spMkLst>
        </pc:spChg>
        <pc:spChg chg="del">
          <ac:chgData name="christophe" userId="1a7c169a-0ae8-46f7-a94b-b16d6569052b" providerId="ADAL" clId="{C061C6B8-0EB9-4DE6-BE85-7765A12672C5}" dt="2020-10-17T13:00:23.495" v="154" actId="478"/>
          <ac:spMkLst>
            <pc:docMk/>
            <pc:sldMk cId="4017612548" sldId="257"/>
            <ac:spMk id="5" creationId="{318FCE4D-14ED-4D49-8F8A-702E3804E33E}"/>
          </ac:spMkLst>
        </pc:spChg>
        <pc:spChg chg="del mod">
          <ac:chgData name="christophe" userId="1a7c169a-0ae8-46f7-a94b-b16d6569052b" providerId="ADAL" clId="{C061C6B8-0EB9-4DE6-BE85-7765A12672C5}" dt="2020-10-17T13:41:23.912" v="604" actId="478"/>
          <ac:spMkLst>
            <pc:docMk/>
            <pc:sldMk cId="4017612548" sldId="257"/>
            <ac:spMk id="7" creationId="{2D5D98D0-D3DF-4F22-9827-FA339A660939}"/>
          </ac:spMkLst>
        </pc:spChg>
        <pc:spChg chg="mod ord">
          <ac:chgData name="christophe" userId="1a7c169a-0ae8-46f7-a94b-b16d6569052b" providerId="ADAL" clId="{C061C6B8-0EB9-4DE6-BE85-7765A12672C5}" dt="2020-10-17T14:44:31.454" v="677" actId="255"/>
          <ac:spMkLst>
            <pc:docMk/>
            <pc:sldMk cId="4017612548" sldId="257"/>
            <ac:spMk id="8" creationId="{FB8A42E9-1DA0-445E-997F-C2ECD6DE6F50}"/>
          </ac:spMkLst>
        </pc:spChg>
        <pc:picChg chg="add mod">
          <ac:chgData name="christophe" userId="1a7c169a-0ae8-46f7-a94b-b16d6569052b" providerId="ADAL" clId="{C061C6B8-0EB9-4DE6-BE85-7765A12672C5}" dt="2020-10-17T13:25:46.973" v="204" actId="1076"/>
          <ac:picMkLst>
            <pc:docMk/>
            <pc:sldMk cId="4017612548" sldId="257"/>
            <ac:picMk id="2" creationId="{3372083A-310B-4911-B497-B8A2A7AB59D1}"/>
          </ac:picMkLst>
        </pc:picChg>
        <pc:picChg chg="del">
          <ac:chgData name="christophe" userId="1a7c169a-0ae8-46f7-a94b-b16d6569052b" providerId="ADAL" clId="{C061C6B8-0EB9-4DE6-BE85-7765A12672C5}" dt="2020-10-17T13:25:42.079" v="203" actId="478"/>
          <ac:picMkLst>
            <pc:docMk/>
            <pc:sldMk cId="4017612548" sldId="257"/>
            <ac:picMk id="3" creationId="{32176217-24A3-49E4-8D48-FF17B18449F9}"/>
          </ac:picMkLst>
        </pc:picChg>
      </pc:sldChg>
      <pc:sldChg chg="addSp delSp modSp mod modNotesTx">
        <pc:chgData name="christophe" userId="1a7c169a-0ae8-46f7-a94b-b16d6569052b" providerId="ADAL" clId="{C061C6B8-0EB9-4DE6-BE85-7765A12672C5}" dt="2020-10-17T13:42:51.820" v="606" actId="1076"/>
        <pc:sldMkLst>
          <pc:docMk/>
          <pc:sldMk cId="3313783846" sldId="298"/>
        </pc:sldMkLst>
        <pc:spChg chg="mod">
          <ac:chgData name="christophe" userId="1a7c169a-0ae8-46f7-a94b-b16d6569052b" providerId="ADAL" clId="{C061C6B8-0EB9-4DE6-BE85-7765A12672C5}" dt="2020-10-17T12:43:38.819" v="116" actId="1076"/>
          <ac:spMkLst>
            <pc:docMk/>
            <pc:sldMk cId="3313783846" sldId="298"/>
            <ac:spMk id="2" creationId="{25D32DDE-9F10-45B9-B321-380833E07D6C}"/>
          </ac:spMkLst>
        </pc:spChg>
        <pc:spChg chg="mod">
          <ac:chgData name="christophe" userId="1a7c169a-0ae8-46f7-a94b-b16d6569052b" providerId="ADAL" clId="{C061C6B8-0EB9-4DE6-BE85-7765A12672C5}" dt="2020-10-17T12:43:54.114" v="119" actId="1076"/>
          <ac:spMkLst>
            <pc:docMk/>
            <pc:sldMk cId="3313783846" sldId="298"/>
            <ac:spMk id="26626" creationId="{00000000-0000-0000-0000-000000000000}"/>
          </ac:spMkLst>
        </pc:spChg>
        <pc:picChg chg="add del mod">
          <ac:chgData name="christophe" userId="1a7c169a-0ae8-46f7-a94b-b16d6569052b" providerId="ADAL" clId="{C061C6B8-0EB9-4DE6-BE85-7765A12672C5}" dt="2020-10-17T13:33:20.649" v="482" actId="478"/>
          <ac:picMkLst>
            <pc:docMk/>
            <pc:sldMk cId="3313783846" sldId="298"/>
            <ac:picMk id="3" creationId="{3C8E2100-D1D1-469B-A276-657A7104BB2C}"/>
          </ac:picMkLst>
        </pc:picChg>
        <pc:picChg chg="add del mod">
          <ac:chgData name="christophe" userId="1a7c169a-0ae8-46f7-a94b-b16d6569052b" providerId="ADAL" clId="{C061C6B8-0EB9-4DE6-BE85-7765A12672C5}" dt="2020-10-17T12:58:05.725" v="127" actId="478"/>
          <ac:picMkLst>
            <pc:docMk/>
            <pc:sldMk cId="3313783846" sldId="298"/>
            <ac:picMk id="4" creationId="{6ECDE315-B1C2-4B22-9B60-1C1391FC4172}"/>
          </ac:picMkLst>
        </pc:picChg>
        <pc:picChg chg="add del mod">
          <ac:chgData name="christophe" userId="1a7c169a-0ae8-46f7-a94b-b16d6569052b" providerId="ADAL" clId="{C061C6B8-0EB9-4DE6-BE85-7765A12672C5}" dt="2020-10-17T13:33:06.539" v="479" actId="478"/>
          <ac:picMkLst>
            <pc:docMk/>
            <pc:sldMk cId="3313783846" sldId="298"/>
            <ac:picMk id="5" creationId="{5713F00F-5B1B-426B-878E-EB48F76D609D}"/>
          </ac:picMkLst>
        </pc:picChg>
        <pc:picChg chg="add mod">
          <ac:chgData name="christophe" userId="1a7c169a-0ae8-46f7-a94b-b16d6569052b" providerId="ADAL" clId="{C061C6B8-0EB9-4DE6-BE85-7765A12672C5}" dt="2020-10-17T13:33:35.564" v="486" actId="1076"/>
          <ac:picMkLst>
            <pc:docMk/>
            <pc:sldMk cId="3313783846" sldId="298"/>
            <ac:picMk id="6" creationId="{99832F24-F1A3-4008-B752-DC2B4C6DEF3E}"/>
          </ac:picMkLst>
        </pc:picChg>
        <pc:picChg chg="del">
          <ac:chgData name="christophe" userId="1a7c169a-0ae8-46f7-a94b-b16d6569052b" providerId="ADAL" clId="{C061C6B8-0EB9-4DE6-BE85-7765A12672C5}" dt="2020-10-17T12:37:57.284" v="80" actId="478"/>
          <ac:picMkLst>
            <pc:docMk/>
            <pc:sldMk cId="3313783846" sldId="298"/>
            <ac:picMk id="7" creationId="{BC3D6A27-3290-42AD-8BBA-58C764E03755}"/>
          </ac:picMkLst>
        </pc:picChg>
        <pc:picChg chg="add mod">
          <ac:chgData name="christophe" userId="1a7c169a-0ae8-46f7-a94b-b16d6569052b" providerId="ADAL" clId="{C061C6B8-0EB9-4DE6-BE85-7765A12672C5}" dt="2020-10-17T12:58:39.073" v="131" actId="1076"/>
          <ac:picMkLst>
            <pc:docMk/>
            <pc:sldMk cId="3313783846" sldId="298"/>
            <ac:picMk id="8" creationId="{FA62C3B9-F3C2-44A1-BA48-7622E16FC566}"/>
          </ac:picMkLst>
        </pc:picChg>
        <pc:picChg chg="add mod">
          <ac:chgData name="christophe" userId="1a7c169a-0ae8-46f7-a94b-b16d6569052b" providerId="ADAL" clId="{C061C6B8-0EB9-4DE6-BE85-7765A12672C5}" dt="2020-10-17T13:42:51.820" v="606" actId="1076"/>
          <ac:picMkLst>
            <pc:docMk/>
            <pc:sldMk cId="3313783846" sldId="298"/>
            <ac:picMk id="10" creationId="{C348FACA-2AC2-4706-8CF7-CEDCD1CA4984}"/>
          </ac:picMkLst>
        </pc:picChg>
      </pc:sldChg>
      <pc:sldChg chg="addSp delSp modSp mod ord">
        <pc:chgData name="christophe" userId="1a7c169a-0ae8-46f7-a94b-b16d6569052b" providerId="ADAL" clId="{C061C6B8-0EB9-4DE6-BE85-7765A12672C5}" dt="2020-10-17T14:49:37.442" v="709"/>
        <pc:sldMkLst>
          <pc:docMk/>
          <pc:sldMk cId="2884891758" sldId="321"/>
        </pc:sldMkLst>
        <pc:spChg chg="mod">
          <ac:chgData name="christophe" userId="1a7c169a-0ae8-46f7-a94b-b16d6569052b" providerId="ADAL" clId="{C061C6B8-0EB9-4DE6-BE85-7765A12672C5}" dt="2020-10-17T13:39:52.664" v="594" actId="207"/>
          <ac:spMkLst>
            <pc:docMk/>
            <pc:sldMk cId="2884891758" sldId="321"/>
            <ac:spMk id="3" creationId="{983A4B1E-F7AB-45EA-9560-312785D72125}"/>
          </ac:spMkLst>
        </pc:spChg>
        <pc:spChg chg="add">
          <ac:chgData name="christophe" userId="1a7c169a-0ae8-46f7-a94b-b16d6569052b" providerId="ADAL" clId="{C061C6B8-0EB9-4DE6-BE85-7765A12672C5}" dt="2020-10-17T13:00:52.175" v="162" actId="22"/>
          <ac:spMkLst>
            <pc:docMk/>
            <pc:sldMk cId="2884891758" sldId="321"/>
            <ac:spMk id="4" creationId="{FD8E32BB-4018-447B-8DD4-DFB224546C2F}"/>
          </ac:spMkLst>
        </pc:spChg>
        <pc:spChg chg="del">
          <ac:chgData name="christophe" userId="1a7c169a-0ae8-46f7-a94b-b16d6569052b" providerId="ADAL" clId="{C061C6B8-0EB9-4DE6-BE85-7765A12672C5}" dt="2020-10-17T13:00:02.583" v="151" actId="478"/>
          <ac:spMkLst>
            <pc:docMk/>
            <pc:sldMk cId="2884891758" sldId="321"/>
            <ac:spMk id="7" creationId="{E266D28D-FD0D-448C-8AB0-040B26F81AEE}"/>
          </ac:spMkLst>
        </pc:spChg>
        <pc:picChg chg="add">
          <ac:chgData name="christophe" userId="1a7c169a-0ae8-46f7-a94b-b16d6569052b" providerId="ADAL" clId="{C061C6B8-0EB9-4DE6-BE85-7765A12672C5}" dt="2020-10-17T12:58:59.963" v="138" actId="22"/>
          <ac:picMkLst>
            <pc:docMk/>
            <pc:sldMk cId="2884891758" sldId="321"/>
            <ac:picMk id="2" creationId="{D5806F3B-B5F1-47F5-87D4-BE71FDFAACAF}"/>
          </ac:picMkLst>
        </pc:picChg>
        <pc:picChg chg="del mod">
          <ac:chgData name="christophe" userId="1a7c169a-0ae8-46f7-a94b-b16d6569052b" providerId="ADAL" clId="{C061C6B8-0EB9-4DE6-BE85-7765A12672C5}" dt="2020-10-17T13:40:02.244" v="597" actId="478"/>
          <ac:picMkLst>
            <pc:docMk/>
            <pc:sldMk cId="2884891758" sldId="321"/>
            <ac:picMk id="5" creationId="{A3584763-3DFB-45B1-90D8-C625424CC576}"/>
          </ac:picMkLst>
        </pc:picChg>
        <pc:picChg chg="add mod">
          <ac:chgData name="christophe" userId="1a7c169a-0ae8-46f7-a94b-b16d6569052b" providerId="ADAL" clId="{C061C6B8-0EB9-4DE6-BE85-7765A12672C5}" dt="2020-10-17T13:40:29.709" v="601" actId="1076"/>
          <ac:picMkLst>
            <pc:docMk/>
            <pc:sldMk cId="2884891758" sldId="321"/>
            <ac:picMk id="10" creationId="{38B6A124-54EF-403F-AFAB-3A7146C75267}"/>
          </ac:picMkLst>
        </pc:picChg>
      </pc:sldChg>
      <pc:sldChg chg="addSp delSp modSp mod ord">
        <pc:chgData name="christophe" userId="1a7c169a-0ae8-46f7-a94b-b16d6569052b" providerId="ADAL" clId="{C061C6B8-0EB9-4DE6-BE85-7765A12672C5}" dt="2020-10-17T14:49:14.770" v="706" actId="255"/>
        <pc:sldMkLst>
          <pc:docMk/>
          <pc:sldMk cId="3683996399" sldId="339"/>
        </pc:sldMkLst>
        <pc:spChg chg="mod">
          <ac:chgData name="christophe" userId="1a7c169a-0ae8-46f7-a94b-b16d6569052b" providerId="ADAL" clId="{C061C6B8-0EB9-4DE6-BE85-7765A12672C5}" dt="2020-10-17T14:49:14.770" v="706" actId="255"/>
          <ac:spMkLst>
            <pc:docMk/>
            <pc:sldMk cId="3683996399" sldId="339"/>
            <ac:spMk id="4" creationId="{39AC0D21-AB82-4122-B16C-96787ED63108}"/>
          </ac:spMkLst>
        </pc:spChg>
        <pc:spChg chg="del mod">
          <ac:chgData name="christophe" userId="1a7c169a-0ae8-46f7-a94b-b16d6569052b" providerId="ADAL" clId="{C061C6B8-0EB9-4DE6-BE85-7765A12672C5}" dt="2020-10-17T14:45:24.455" v="679" actId="478"/>
          <ac:spMkLst>
            <pc:docMk/>
            <pc:sldMk cId="3683996399" sldId="339"/>
            <ac:spMk id="5" creationId="{78A582FD-D9D8-4A14-BB56-C096164FC6A1}"/>
          </ac:spMkLst>
        </pc:spChg>
        <pc:spChg chg="mod">
          <ac:chgData name="christophe" userId="1a7c169a-0ae8-46f7-a94b-b16d6569052b" providerId="ADAL" clId="{C061C6B8-0EB9-4DE6-BE85-7765A12672C5}" dt="2020-10-17T14:48:28.786" v="697" actId="1076"/>
          <ac:spMkLst>
            <pc:docMk/>
            <pc:sldMk cId="3683996399" sldId="339"/>
            <ac:spMk id="6" creationId="{9F605ABC-632A-4C40-AB76-CB14DB35D6E7}"/>
          </ac:spMkLst>
        </pc:spChg>
        <pc:spChg chg="del">
          <ac:chgData name="christophe" userId="1a7c169a-0ae8-46f7-a94b-b16d6569052b" providerId="ADAL" clId="{C061C6B8-0EB9-4DE6-BE85-7765A12672C5}" dt="2020-10-17T13:00:17.648" v="153" actId="478"/>
          <ac:spMkLst>
            <pc:docMk/>
            <pc:sldMk cId="3683996399" sldId="339"/>
            <ac:spMk id="8" creationId="{A7173F37-C29C-450B-87A9-8DA20F21AEB4}"/>
          </ac:spMkLst>
        </pc:spChg>
        <pc:spChg chg="add del mod">
          <ac:chgData name="christophe" userId="1a7c169a-0ae8-46f7-a94b-b16d6569052b" providerId="ADAL" clId="{C061C6B8-0EB9-4DE6-BE85-7765A12672C5}" dt="2020-10-17T14:45:32.189" v="681" actId="478"/>
          <ac:spMkLst>
            <pc:docMk/>
            <pc:sldMk cId="3683996399" sldId="339"/>
            <ac:spMk id="8" creationId="{F452BDEE-CEEF-439C-92CC-F001FA67E62E}"/>
          </ac:spMkLst>
        </pc:spChg>
        <pc:spChg chg="add mod">
          <ac:chgData name="christophe" userId="1a7c169a-0ae8-46f7-a94b-b16d6569052b" providerId="ADAL" clId="{C061C6B8-0EB9-4DE6-BE85-7765A12672C5}" dt="2020-10-17T14:48:56.825" v="704" actId="1076"/>
          <ac:spMkLst>
            <pc:docMk/>
            <pc:sldMk cId="3683996399" sldId="339"/>
            <ac:spMk id="10" creationId="{C78D33DF-6A25-486D-B9C7-745DC29E91BF}"/>
          </ac:spMkLst>
        </pc:spChg>
        <pc:spChg chg="add">
          <ac:chgData name="christophe" userId="1a7c169a-0ae8-46f7-a94b-b16d6569052b" providerId="ADAL" clId="{C061C6B8-0EB9-4DE6-BE85-7765A12672C5}" dt="2020-10-17T13:00:47.781" v="160" actId="22"/>
          <ac:spMkLst>
            <pc:docMk/>
            <pc:sldMk cId="3683996399" sldId="339"/>
            <ac:spMk id="11" creationId="{C7A27BC5-074F-45E1-A5F9-F275E21942E5}"/>
          </ac:spMkLst>
        </pc:spChg>
        <pc:picChg chg="add">
          <ac:chgData name="christophe" userId="1a7c169a-0ae8-46f7-a94b-b16d6569052b" providerId="ADAL" clId="{C061C6B8-0EB9-4DE6-BE85-7765A12672C5}" dt="2020-10-17T12:58:51.037" v="135" actId="22"/>
          <ac:picMkLst>
            <pc:docMk/>
            <pc:sldMk cId="3683996399" sldId="339"/>
            <ac:picMk id="2" creationId="{7913D7D2-669B-4FFB-818C-B57935544433}"/>
          </ac:picMkLst>
        </pc:picChg>
        <pc:picChg chg="add del">
          <ac:chgData name="christophe" userId="1a7c169a-0ae8-46f7-a94b-b16d6569052b" providerId="ADAL" clId="{C061C6B8-0EB9-4DE6-BE85-7765A12672C5}" dt="2020-10-17T14:45:14.277" v="678" actId="478"/>
          <ac:picMkLst>
            <pc:docMk/>
            <pc:sldMk cId="3683996399" sldId="339"/>
            <ac:picMk id="3" creationId="{FB4D85C6-CB7A-4DB5-95BE-2E16A4465E04}"/>
          </ac:picMkLst>
        </pc:picChg>
        <pc:picChg chg="add mod">
          <ac:chgData name="christophe" userId="1a7c169a-0ae8-46f7-a94b-b16d6569052b" providerId="ADAL" clId="{C061C6B8-0EB9-4DE6-BE85-7765A12672C5}" dt="2020-10-17T14:45:52.791" v="689" actId="1076"/>
          <ac:picMkLst>
            <pc:docMk/>
            <pc:sldMk cId="3683996399" sldId="339"/>
            <ac:picMk id="9" creationId="{8D6C8A9B-0F3F-40B2-8B69-AF3926A8A2EF}"/>
          </ac:picMkLst>
        </pc:picChg>
      </pc:sldChg>
      <pc:sldChg chg="addSp delSp modSp del mod">
        <pc:chgData name="christophe" userId="1a7c169a-0ae8-46f7-a94b-b16d6569052b" providerId="ADAL" clId="{C061C6B8-0EB9-4DE6-BE85-7765A12672C5}" dt="2020-10-17T14:49:24.680" v="707" actId="47"/>
        <pc:sldMkLst>
          <pc:docMk/>
          <pc:sldMk cId="2616359965" sldId="340"/>
        </pc:sldMkLst>
        <pc:spChg chg="mod">
          <ac:chgData name="christophe" userId="1a7c169a-0ae8-46f7-a94b-b16d6569052b" providerId="ADAL" clId="{C061C6B8-0EB9-4DE6-BE85-7765A12672C5}" dt="2020-10-17T13:44:53.549" v="622" actId="207"/>
          <ac:spMkLst>
            <pc:docMk/>
            <pc:sldMk cId="2616359965" sldId="340"/>
            <ac:spMk id="3" creationId="{B91EB38A-CCA4-41B8-8D4B-AA82C99468F1}"/>
          </ac:spMkLst>
        </pc:spChg>
        <pc:spChg chg="add">
          <ac:chgData name="christophe" userId="1a7c169a-0ae8-46f7-a94b-b16d6569052b" providerId="ADAL" clId="{C061C6B8-0EB9-4DE6-BE85-7765A12672C5}" dt="2020-10-17T13:00:49.805" v="161" actId="22"/>
          <ac:spMkLst>
            <pc:docMk/>
            <pc:sldMk cId="2616359965" sldId="340"/>
            <ac:spMk id="5" creationId="{2F8D22B9-2F81-470E-AEAD-D4EE6D823473}"/>
          </ac:spMkLst>
        </pc:spChg>
        <pc:spChg chg="del mod">
          <ac:chgData name="christophe" userId="1a7c169a-0ae8-46f7-a94b-b16d6569052b" providerId="ADAL" clId="{C061C6B8-0EB9-4DE6-BE85-7765A12672C5}" dt="2020-10-17T13:45:15.755" v="629"/>
          <ac:spMkLst>
            <pc:docMk/>
            <pc:sldMk cId="2616359965" sldId="340"/>
            <ac:spMk id="8" creationId="{3FF9D11A-124B-4395-83CF-7F46826B949D}"/>
          </ac:spMkLst>
        </pc:spChg>
        <pc:spChg chg="del mod">
          <ac:chgData name="christophe" userId="1a7c169a-0ae8-46f7-a94b-b16d6569052b" providerId="ADAL" clId="{C061C6B8-0EB9-4DE6-BE85-7765A12672C5}" dt="2020-10-17T13:45:15.756" v="631"/>
          <ac:spMkLst>
            <pc:docMk/>
            <pc:sldMk cId="2616359965" sldId="340"/>
            <ac:spMk id="10" creationId="{84A197C6-38B2-45A5-90F1-340420019F39}"/>
          </ac:spMkLst>
        </pc:spChg>
        <pc:spChg chg="del mod">
          <ac:chgData name="christophe" userId="1a7c169a-0ae8-46f7-a94b-b16d6569052b" providerId="ADAL" clId="{C061C6B8-0EB9-4DE6-BE85-7765A12672C5}" dt="2020-10-17T13:45:15.758" v="633"/>
          <ac:spMkLst>
            <pc:docMk/>
            <pc:sldMk cId="2616359965" sldId="340"/>
            <ac:spMk id="11" creationId="{148E656B-33B3-4837-9E6C-AD8136137B12}"/>
          </ac:spMkLst>
        </pc:spChg>
        <pc:spChg chg="del mod">
          <ac:chgData name="christophe" userId="1a7c169a-0ae8-46f7-a94b-b16d6569052b" providerId="ADAL" clId="{C061C6B8-0EB9-4DE6-BE85-7765A12672C5}" dt="2020-10-17T13:45:15.759" v="635"/>
          <ac:spMkLst>
            <pc:docMk/>
            <pc:sldMk cId="2616359965" sldId="340"/>
            <ac:spMk id="13" creationId="{0E9DB06D-EEC9-41EC-96FA-30677846E64B}"/>
          </ac:spMkLst>
        </pc:spChg>
        <pc:spChg chg="del">
          <ac:chgData name="christophe" userId="1a7c169a-0ae8-46f7-a94b-b16d6569052b" providerId="ADAL" clId="{C061C6B8-0EB9-4DE6-BE85-7765A12672C5}" dt="2020-10-17T13:00:10.313" v="152" actId="478"/>
          <ac:spMkLst>
            <pc:docMk/>
            <pc:sldMk cId="2616359965" sldId="340"/>
            <ac:spMk id="15" creationId="{8E05D63E-BA26-42FB-AE20-EA32D9DD51B6}"/>
          </ac:spMkLst>
        </pc:spChg>
        <pc:picChg chg="add">
          <ac:chgData name="christophe" userId="1a7c169a-0ae8-46f7-a94b-b16d6569052b" providerId="ADAL" clId="{C061C6B8-0EB9-4DE6-BE85-7765A12672C5}" dt="2020-10-17T12:58:56.109" v="137" actId="22"/>
          <ac:picMkLst>
            <pc:docMk/>
            <pc:sldMk cId="2616359965" sldId="340"/>
            <ac:picMk id="2" creationId="{7F40C0BC-F7D4-4AB1-ADC8-32E41824AD8B}"/>
          </ac:picMkLst>
        </pc:picChg>
        <pc:picChg chg="del">
          <ac:chgData name="christophe" userId="1a7c169a-0ae8-46f7-a94b-b16d6569052b" providerId="ADAL" clId="{C061C6B8-0EB9-4DE6-BE85-7765A12672C5}" dt="2020-10-17T13:45:16.639" v="636" actId="478"/>
          <ac:picMkLst>
            <pc:docMk/>
            <pc:sldMk cId="2616359965" sldId="340"/>
            <ac:picMk id="4" creationId="{3C0173E6-4021-4F39-81E8-4F53828A5026}"/>
          </ac:picMkLst>
        </pc:picChg>
        <pc:picChg chg="del">
          <ac:chgData name="christophe" userId="1a7c169a-0ae8-46f7-a94b-b16d6569052b" providerId="ADAL" clId="{C061C6B8-0EB9-4DE6-BE85-7765A12672C5}" dt="2020-10-17T13:45:18.447" v="638" actId="478"/>
          <ac:picMkLst>
            <pc:docMk/>
            <pc:sldMk cId="2616359965" sldId="340"/>
            <ac:picMk id="7" creationId="{93B67E93-2A77-491F-9590-B7EC7DAA64FF}"/>
          </ac:picMkLst>
        </pc:picChg>
        <pc:picChg chg="del">
          <ac:chgData name="christophe" userId="1a7c169a-0ae8-46f7-a94b-b16d6569052b" providerId="ADAL" clId="{C061C6B8-0EB9-4DE6-BE85-7765A12672C5}" dt="2020-10-17T13:45:15.749" v="627" actId="478"/>
          <ac:picMkLst>
            <pc:docMk/>
            <pc:sldMk cId="2616359965" sldId="340"/>
            <ac:picMk id="9" creationId="{105978F8-456F-4829-9922-E0561B66F23C}"/>
          </ac:picMkLst>
        </pc:picChg>
        <pc:picChg chg="del">
          <ac:chgData name="christophe" userId="1a7c169a-0ae8-46f7-a94b-b16d6569052b" providerId="ADAL" clId="{C061C6B8-0EB9-4DE6-BE85-7765A12672C5}" dt="2020-10-17T13:45:17.652" v="637" actId="478"/>
          <ac:picMkLst>
            <pc:docMk/>
            <pc:sldMk cId="2616359965" sldId="340"/>
            <ac:picMk id="12" creationId="{B4131DD8-F2CC-4480-BEF9-16D586D7C274}"/>
          </ac:picMkLst>
        </pc:picChg>
      </pc:sldChg>
      <pc:sldChg chg="addSp delSp modSp mod modNotesTx">
        <pc:chgData name="christophe" userId="1a7c169a-0ae8-46f7-a94b-b16d6569052b" providerId="ADAL" clId="{C061C6B8-0EB9-4DE6-BE85-7765A12672C5}" dt="2020-10-17T13:44:18.219" v="618" actId="1076"/>
        <pc:sldMkLst>
          <pc:docMk/>
          <pc:sldMk cId="1829716327" sldId="341"/>
        </pc:sldMkLst>
        <pc:spChg chg="add del mod">
          <ac:chgData name="christophe" userId="1a7c169a-0ae8-46f7-a94b-b16d6569052b" providerId="ADAL" clId="{C061C6B8-0EB9-4DE6-BE85-7765A12672C5}" dt="2020-10-17T13:39:25.364" v="589" actId="1076"/>
          <ac:spMkLst>
            <pc:docMk/>
            <pc:sldMk cId="1829716327" sldId="341"/>
            <ac:spMk id="3" creationId="{1A7EDE2B-90CB-419B-B27A-F9F1EBD6EC10}"/>
          </ac:spMkLst>
        </pc:spChg>
        <pc:spChg chg="del mod">
          <ac:chgData name="christophe" userId="1a7c169a-0ae8-46f7-a94b-b16d6569052b" providerId="ADAL" clId="{C061C6B8-0EB9-4DE6-BE85-7765A12672C5}" dt="2020-10-17T12:59:44.491" v="147" actId="478"/>
          <ac:spMkLst>
            <pc:docMk/>
            <pc:sldMk cId="1829716327" sldId="341"/>
            <ac:spMk id="6" creationId="{8F0EE371-4087-437D-A27A-2D1507296557}"/>
          </ac:spMkLst>
        </pc:spChg>
        <pc:spChg chg="add">
          <ac:chgData name="christophe" userId="1a7c169a-0ae8-46f7-a94b-b16d6569052b" providerId="ADAL" clId="{C061C6B8-0EB9-4DE6-BE85-7765A12672C5}" dt="2020-10-17T13:00:56.597" v="164" actId="22"/>
          <ac:spMkLst>
            <pc:docMk/>
            <pc:sldMk cId="1829716327" sldId="341"/>
            <ac:spMk id="9" creationId="{9B096DD7-778F-4668-BFEF-29C89E20FC21}"/>
          </ac:spMkLst>
        </pc:spChg>
        <pc:graphicFrameChg chg="add del mod">
          <ac:chgData name="christophe" userId="1a7c169a-0ae8-46f7-a94b-b16d6569052b" providerId="ADAL" clId="{C061C6B8-0EB9-4DE6-BE85-7765A12672C5}" dt="2020-10-17T12:36:37.533" v="59" actId="12084"/>
          <ac:graphicFrameMkLst>
            <pc:docMk/>
            <pc:sldMk cId="1829716327" sldId="341"/>
            <ac:graphicFrameMk id="2" creationId="{E4BFB86B-6A18-4AC1-B200-2B016406A292}"/>
          </ac:graphicFrameMkLst>
        </pc:graphicFrameChg>
        <pc:graphicFrameChg chg="add mod modGraphic">
          <ac:chgData name="christophe" userId="1a7c169a-0ae8-46f7-a94b-b16d6569052b" providerId="ADAL" clId="{C061C6B8-0EB9-4DE6-BE85-7765A12672C5}" dt="2020-10-17T13:44:18.219" v="618" actId="1076"/>
          <ac:graphicFrameMkLst>
            <pc:docMk/>
            <pc:sldMk cId="1829716327" sldId="341"/>
            <ac:graphicFrameMk id="10" creationId="{720D3B77-03F3-40AF-9BF4-3E4F56450247}"/>
          </ac:graphicFrameMkLst>
        </pc:graphicFrameChg>
        <pc:picChg chg="del mod">
          <ac:chgData name="christophe" userId="1a7c169a-0ae8-46f7-a94b-b16d6569052b" providerId="ADAL" clId="{C061C6B8-0EB9-4DE6-BE85-7765A12672C5}" dt="2020-10-17T12:59:45.833" v="148" actId="478"/>
          <ac:picMkLst>
            <pc:docMk/>
            <pc:sldMk cId="1829716327" sldId="341"/>
            <ac:picMk id="4" creationId="{0988FF32-CBDC-4943-BE91-825F3ED9755F}"/>
          </ac:picMkLst>
        </pc:picChg>
        <pc:picChg chg="add">
          <ac:chgData name="christophe" userId="1a7c169a-0ae8-46f7-a94b-b16d6569052b" providerId="ADAL" clId="{C061C6B8-0EB9-4DE6-BE85-7765A12672C5}" dt="2020-10-17T12:59:08.097" v="140" actId="22"/>
          <ac:picMkLst>
            <pc:docMk/>
            <pc:sldMk cId="1829716327" sldId="341"/>
            <ac:picMk id="5" creationId="{B8BBBF66-1D02-4140-A33B-473179E637E8}"/>
          </ac:picMkLst>
        </pc:picChg>
      </pc:sldChg>
      <pc:sldChg chg="addSp delSp modSp mod ord modNotesTx">
        <pc:chgData name="christophe" userId="1a7c169a-0ae8-46f7-a94b-b16d6569052b" providerId="ADAL" clId="{C061C6B8-0EB9-4DE6-BE85-7765A12672C5}" dt="2020-10-17T14:50:17.402" v="732" actId="255"/>
        <pc:sldMkLst>
          <pc:docMk/>
          <pc:sldMk cId="3011249764" sldId="343"/>
        </pc:sldMkLst>
        <pc:spChg chg="mod">
          <ac:chgData name="christophe" userId="1a7c169a-0ae8-46f7-a94b-b16d6569052b" providerId="ADAL" clId="{C061C6B8-0EB9-4DE6-BE85-7765A12672C5}" dt="2020-10-17T14:50:12.100" v="731" actId="14100"/>
          <ac:spMkLst>
            <pc:docMk/>
            <pc:sldMk cId="3011249764" sldId="343"/>
            <ac:spMk id="3" creationId="{68DA21EE-1CF6-4880-BE51-BBE5020B2B3E}"/>
          </ac:spMkLst>
        </pc:spChg>
        <pc:spChg chg="add">
          <ac:chgData name="christophe" userId="1a7c169a-0ae8-46f7-a94b-b16d6569052b" providerId="ADAL" clId="{C061C6B8-0EB9-4DE6-BE85-7765A12672C5}" dt="2020-10-17T13:00:54.747" v="163" actId="22"/>
          <ac:spMkLst>
            <pc:docMk/>
            <pc:sldMk cId="3011249764" sldId="343"/>
            <ac:spMk id="4" creationId="{3840D27B-4A50-49DD-8D6C-A5699371232C}"/>
          </ac:spMkLst>
        </pc:spChg>
        <pc:spChg chg="mod">
          <ac:chgData name="christophe" userId="1a7c169a-0ae8-46f7-a94b-b16d6569052b" providerId="ADAL" clId="{C061C6B8-0EB9-4DE6-BE85-7765A12672C5}" dt="2020-10-17T14:50:17.402" v="732" actId="255"/>
          <ac:spMkLst>
            <pc:docMk/>
            <pc:sldMk cId="3011249764" sldId="343"/>
            <ac:spMk id="5" creationId="{ABC402F8-32A4-4680-9143-EC05778DBC08}"/>
          </ac:spMkLst>
        </pc:spChg>
        <pc:spChg chg="del">
          <ac:chgData name="christophe" userId="1a7c169a-0ae8-46f7-a94b-b16d6569052b" providerId="ADAL" clId="{C061C6B8-0EB9-4DE6-BE85-7765A12672C5}" dt="2020-10-17T12:59:50.048" v="149" actId="478"/>
          <ac:spMkLst>
            <pc:docMk/>
            <pc:sldMk cId="3011249764" sldId="343"/>
            <ac:spMk id="6" creationId="{8CC3CBDC-163B-484C-912D-E776AF7B7B73}"/>
          </ac:spMkLst>
        </pc:spChg>
        <pc:picChg chg="add">
          <ac:chgData name="christophe" userId="1a7c169a-0ae8-46f7-a94b-b16d6569052b" providerId="ADAL" clId="{C061C6B8-0EB9-4DE6-BE85-7765A12672C5}" dt="2020-10-17T12:59:05.209" v="139" actId="22"/>
          <ac:picMkLst>
            <pc:docMk/>
            <pc:sldMk cId="3011249764" sldId="343"/>
            <ac:picMk id="2" creationId="{F562C995-6487-4C59-8A1C-7399AC19C9A0}"/>
          </ac:picMkLst>
        </pc:picChg>
      </pc:sldChg>
      <pc:sldChg chg="addSp delSp modSp mod">
        <pc:chgData name="christophe" userId="1a7c169a-0ae8-46f7-a94b-b16d6569052b" providerId="ADAL" clId="{C061C6B8-0EB9-4DE6-BE85-7765A12672C5}" dt="2020-10-17T14:53:55.552" v="842" actId="1076"/>
        <pc:sldMkLst>
          <pc:docMk/>
          <pc:sldMk cId="1150988226" sldId="344"/>
        </pc:sldMkLst>
        <pc:spChg chg="mod">
          <ac:chgData name="christophe" userId="1a7c169a-0ae8-46f7-a94b-b16d6569052b" providerId="ADAL" clId="{C061C6B8-0EB9-4DE6-BE85-7765A12672C5}" dt="2020-10-17T14:48:45.352" v="702" actId="20577"/>
          <ac:spMkLst>
            <pc:docMk/>
            <pc:sldMk cId="1150988226" sldId="344"/>
            <ac:spMk id="3" creationId="{6FAFF33C-A2DF-4C73-9A46-BF1B964318F3}"/>
          </ac:spMkLst>
        </pc:spChg>
        <pc:spChg chg="del">
          <ac:chgData name="christophe" userId="1a7c169a-0ae8-46f7-a94b-b16d6569052b" providerId="ADAL" clId="{C061C6B8-0EB9-4DE6-BE85-7765A12672C5}" dt="2020-10-17T14:48:38.803" v="700" actId="478"/>
          <ac:spMkLst>
            <pc:docMk/>
            <pc:sldMk cId="1150988226" sldId="344"/>
            <ac:spMk id="5" creationId="{0B2D717A-5EFE-48E3-8EB3-0C97C5106874}"/>
          </ac:spMkLst>
        </pc:spChg>
        <pc:spChg chg="add">
          <ac:chgData name="christophe" userId="1a7c169a-0ae8-46f7-a94b-b16d6569052b" providerId="ADAL" clId="{C061C6B8-0EB9-4DE6-BE85-7765A12672C5}" dt="2020-10-17T13:00:58.941" v="165" actId="22"/>
          <ac:spMkLst>
            <pc:docMk/>
            <pc:sldMk cId="1150988226" sldId="344"/>
            <ac:spMk id="6" creationId="{3F468A07-38E1-49A0-9336-1A52A16B881D}"/>
          </ac:spMkLst>
        </pc:spChg>
        <pc:spChg chg="del mod">
          <ac:chgData name="christophe" userId="1a7c169a-0ae8-46f7-a94b-b16d6569052b" providerId="ADAL" clId="{C061C6B8-0EB9-4DE6-BE85-7765A12672C5}" dt="2020-10-17T14:50:32.206" v="734" actId="21"/>
          <ac:spMkLst>
            <pc:docMk/>
            <pc:sldMk cId="1150988226" sldId="344"/>
            <ac:spMk id="8" creationId="{42B51663-A9B4-4030-877F-331435A68DC9}"/>
          </ac:spMkLst>
        </pc:spChg>
        <pc:spChg chg="del">
          <ac:chgData name="christophe" userId="1a7c169a-0ae8-46f7-a94b-b16d6569052b" providerId="ADAL" clId="{C061C6B8-0EB9-4DE6-BE85-7765A12672C5}" dt="2020-10-17T12:59:41.479" v="146" actId="478"/>
          <ac:spMkLst>
            <pc:docMk/>
            <pc:sldMk cId="1150988226" sldId="344"/>
            <ac:spMk id="10" creationId="{CD56AA85-A3A3-44BD-9E35-692F6BAE33ED}"/>
          </ac:spMkLst>
        </pc:spChg>
        <pc:spChg chg="add mod">
          <ac:chgData name="christophe" userId="1a7c169a-0ae8-46f7-a94b-b16d6569052b" providerId="ADAL" clId="{C061C6B8-0EB9-4DE6-BE85-7765A12672C5}" dt="2020-10-17T14:53:51.859" v="841" actId="20577"/>
          <ac:spMkLst>
            <pc:docMk/>
            <pc:sldMk cId="1150988226" sldId="344"/>
            <ac:spMk id="11" creationId="{C547AF90-1EEB-4B3E-98F2-A60F7CEA5329}"/>
          </ac:spMkLst>
        </pc:spChg>
        <pc:picChg chg="add">
          <ac:chgData name="christophe" userId="1a7c169a-0ae8-46f7-a94b-b16d6569052b" providerId="ADAL" clId="{C061C6B8-0EB9-4DE6-BE85-7765A12672C5}" dt="2020-10-17T12:59:13.152" v="141" actId="22"/>
          <ac:picMkLst>
            <pc:docMk/>
            <pc:sldMk cId="1150988226" sldId="344"/>
            <ac:picMk id="2" creationId="{3F0C8F94-3AB4-46D1-B0D0-5692FEE25F34}"/>
          </ac:picMkLst>
        </pc:picChg>
        <pc:picChg chg="del">
          <ac:chgData name="christophe" userId="1a7c169a-0ae8-46f7-a94b-b16d6569052b" providerId="ADAL" clId="{C061C6B8-0EB9-4DE6-BE85-7765A12672C5}" dt="2020-10-17T14:46:52.865" v="691" actId="478"/>
          <ac:picMkLst>
            <pc:docMk/>
            <pc:sldMk cId="1150988226" sldId="344"/>
            <ac:picMk id="4" creationId="{6131EBA4-5D1A-4769-8A51-A76F46698361}"/>
          </ac:picMkLst>
        </pc:picChg>
        <pc:picChg chg="add mod">
          <ac:chgData name="christophe" userId="1a7c169a-0ae8-46f7-a94b-b16d6569052b" providerId="ADAL" clId="{C061C6B8-0EB9-4DE6-BE85-7765A12672C5}" dt="2020-10-17T14:48:42.191" v="701" actId="1076"/>
          <ac:picMkLst>
            <pc:docMk/>
            <pc:sldMk cId="1150988226" sldId="344"/>
            <ac:picMk id="7" creationId="{2A7C680C-3964-44A9-ACA7-A570850AB7A0}"/>
          </ac:picMkLst>
        </pc:picChg>
        <pc:picChg chg="add mod">
          <ac:chgData name="christophe" userId="1a7c169a-0ae8-46f7-a94b-b16d6569052b" providerId="ADAL" clId="{C061C6B8-0EB9-4DE6-BE85-7765A12672C5}" dt="2020-10-17T14:53:55.552" v="842" actId="1076"/>
          <ac:picMkLst>
            <pc:docMk/>
            <pc:sldMk cId="1150988226" sldId="344"/>
            <ac:picMk id="9" creationId="{71E66D7B-F48C-4B98-AB10-15C81F021E01}"/>
          </ac:picMkLst>
        </pc:picChg>
        <pc:picChg chg="del">
          <ac:chgData name="christophe" userId="1a7c169a-0ae8-46f7-a94b-b16d6569052b" providerId="ADAL" clId="{C061C6B8-0EB9-4DE6-BE85-7765A12672C5}" dt="2020-10-17T14:46:53.768" v="692" actId="478"/>
          <ac:picMkLst>
            <pc:docMk/>
            <pc:sldMk cId="1150988226" sldId="344"/>
            <ac:picMk id="13" creationId="{75563550-9073-4241-9BB9-C2ACA8C6B670}"/>
          </ac:picMkLst>
        </pc:picChg>
      </pc:sldChg>
      <pc:sldChg chg="addSp delSp modSp del mod">
        <pc:chgData name="christophe" userId="1a7c169a-0ae8-46f7-a94b-b16d6569052b" providerId="ADAL" clId="{C061C6B8-0EB9-4DE6-BE85-7765A12672C5}" dt="2020-10-17T14:52:19.882" v="741" actId="47"/>
        <pc:sldMkLst>
          <pc:docMk/>
          <pc:sldMk cId="612268922" sldId="345"/>
        </pc:sldMkLst>
        <pc:spChg chg="mod">
          <ac:chgData name="christophe" userId="1a7c169a-0ae8-46f7-a94b-b16d6569052b" providerId="ADAL" clId="{C061C6B8-0EB9-4DE6-BE85-7765A12672C5}" dt="2020-10-17T13:38:58.057" v="583" actId="207"/>
          <ac:spMkLst>
            <pc:docMk/>
            <pc:sldMk cId="612268922" sldId="345"/>
            <ac:spMk id="3" creationId="{F423D28F-BCF2-411B-A8CB-E26ABEE88F5B}"/>
          </ac:spMkLst>
        </pc:spChg>
        <pc:spChg chg="add">
          <ac:chgData name="christophe" userId="1a7c169a-0ae8-46f7-a94b-b16d6569052b" providerId="ADAL" clId="{C061C6B8-0EB9-4DE6-BE85-7765A12672C5}" dt="2020-10-17T13:01:01.202" v="166" actId="22"/>
          <ac:spMkLst>
            <pc:docMk/>
            <pc:sldMk cId="612268922" sldId="345"/>
            <ac:spMk id="4" creationId="{97E33FFF-2750-41C9-9594-D75112D63B98}"/>
          </ac:spMkLst>
        </pc:spChg>
        <pc:spChg chg="mod">
          <ac:chgData name="christophe" userId="1a7c169a-0ae8-46f7-a94b-b16d6569052b" providerId="ADAL" clId="{C061C6B8-0EB9-4DE6-BE85-7765A12672C5}" dt="2020-10-17T13:38:40.572" v="578" actId="1076"/>
          <ac:spMkLst>
            <pc:docMk/>
            <pc:sldMk cId="612268922" sldId="345"/>
            <ac:spMk id="6" creationId="{9001DB9F-376F-4A10-B63D-DC7170233B69}"/>
          </ac:spMkLst>
        </pc:spChg>
        <pc:spChg chg="mod">
          <ac:chgData name="christophe" userId="1a7c169a-0ae8-46f7-a94b-b16d6569052b" providerId="ADAL" clId="{C061C6B8-0EB9-4DE6-BE85-7765A12672C5}" dt="2020-10-17T13:38:37.124" v="577" actId="1076"/>
          <ac:spMkLst>
            <pc:docMk/>
            <pc:sldMk cId="612268922" sldId="345"/>
            <ac:spMk id="7" creationId="{06D8CBE4-2AD3-44E8-B667-C17A8BE9D32E}"/>
          </ac:spMkLst>
        </pc:spChg>
        <pc:spChg chg="del">
          <ac:chgData name="christophe" userId="1a7c169a-0ae8-46f7-a94b-b16d6569052b" providerId="ADAL" clId="{C061C6B8-0EB9-4DE6-BE85-7765A12672C5}" dt="2020-10-17T12:59:37.262" v="145" actId="478"/>
          <ac:spMkLst>
            <pc:docMk/>
            <pc:sldMk cId="612268922" sldId="345"/>
            <ac:spMk id="9" creationId="{EF76225F-A376-48B7-AEA4-64C681268B6F}"/>
          </ac:spMkLst>
        </pc:spChg>
        <pc:picChg chg="add">
          <ac:chgData name="christophe" userId="1a7c169a-0ae8-46f7-a94b-b16d6569052b" providerId="ADAL" clId="{C061C6B8-0EB9-4DE6-BE85-7765A12672C5}" dt="2020-10-17T12:59:17.279" v="142" actId="22"/>
          <ac:picMkLst>
            <pc:docMk/>
            <pc:sldMk cId="612268922" sldId="345"/>
            <ac:picMk id="2" creationId="{8A8BA252-A4C5-45FD-BD60-E03EACE7CCEF}"/>
          </ac:picMkLst>
        </pc:picChg>
        <pc:picChg chg="mod">
          <ac:chgData name="christophe" userId="1a7c169a-0ae8-46f7-a94b-b16d6569052b" providerId="ADAL" clId="{C061C6B8-0EB9-4DE6-BE85-7765A12672C5}" dt="2020-10-17T13:38:34.235" v="576" actId="1076"/>
          <ac:picMkLst>
            <pc:docMk/>
            <pc:sldMk cId="612268922" sldId="345"/>
            <ac:picMk id="5" creationId="{D2BF9E2B-BC77-4A0D-BD61-BCF3092240B5}"/>
          </ac:picMkLst>
        </pc:picChg>
      </pc:sldChg>
      <pc:sldChg chg="addSp delSp modSp del mod">
        <pc:chgData name="christophe" userId="1a7c169a-0ae8-46f7-a94b-b16d6569052b" providerId="ADAL" clId="{C061C6B8-0EB9-4DE6-BE85-7765A12672C5}" dt="2020-10-17T14:54:41.701" v="843" actId="2696"/>
        <pc:sldMkLst>
          <pc:docMk/>
          <pc:sldMk cId="2040406003" sldId="346"/>
        </pc:sldMkLst>
        <pc:spChg chg="add">
          <ac:chgData name="christophe" userId="1a7c169a-0ae8-46f7-a94b-b16d6569052b" providerId="ADAL" clId="{C061C6B8-0EB9-4DE6-BE85-7765A12672C5}" dt="2020-10-17T13:01:03.805" v="167" actId="22"/>
          <ac:spMkLst>
            <pc:docMk/>
            <pc:sldMk cId="2040406003" sldId="346"/>
            <ac:spMk id="3" creationId="{22976C3F-06BB-4530-9EE7-CC56BDDC80C8}"/>
          </ac:spMkLst>
        </pc:spChg>
        <pc:spChg chg="mod">
          <ac:chgData name="christophe" userId="1a7c169a-0ae8-46f7-a94b-b16d6569052b" providerId="ADAL" clId="{C061C6B8-0EB9-4DE6-BE85-7765A12672C5}" dt="2020-10-17T13:39:09.022" v="585" actId="207"/>
          <ac:spMkLst>
            <pc:docMk/>
            <pc:sldMk cId="2040406003" sldId="346"/>
            <ac:spMk id="5" creationId="{C81428D9-0FF2-415A-94EC-8E43EA2B4679}"/>
          </ac:spMkLst>
        </pc:spChg>
        <pc:spChg chg="mod">
          <ac:chgData name="christophe" userId="1a7c169a-0ae8-46f7-a94b-b16d6569052b" providerId="ADAL" clId="{C061C6B8-0EB9-4DE6-BE85-7765A12672C5}" dt="2020-10-17T14:52:28.961" v="742" actId="1076"/>
          <ac:spMkLst>
            <pc:docMk/>
            <pc:sldMk cId="2040406003" sldId="346"/>
            <ac:spMk id="7" creationId="{7F6651E8-0C49-4952-BBCA-B4E6BF5DD5BE}"/>
          </ac:spMkLst>
        </pc:spChg>
        <pc:spChg chg="del">
          <ac:chgData name="christophe" userId="1a7c169a-0ae8-46f7-a94b-b16d6569052b" providerId="ADAL" clId="{C061C6B8-0EB9-4DE6-BE85-7765A12672C5}" dt="2020-10-17T12:59:34.602" v="144" actId="478"/>
          <ac:spMkLst>
            <pc:docMk/>
            <pc:sldMk cId="2040406003" sldId="346"/>
            <ac:spMk id="8" creationId="{2E9E2A2B-F186-4D86-8289-16FB86095A5C}"/>
          </ac:spMkLst>
        </pc:spChg>
        <pc:picChg chg="add">
          <ac:chgData name="christophe" userId="1a7c169a-0ae8-46f7-a94b-b16d6569052b" providerId="ADAL" clId="{C061C6B8-0EB9-4DE6-BE85-7765A12672C5}" dt="2020-10-17T12:59:23.590" v="143" actId="22"/>
          <ac:picMkLst>
            <pc:docMk/>
            <pc:sldMk cId="2040406003" sldId="346"/>
            <ac:picMk id="2" creationId="{2954E880-EBA3-477A-9105-8C262873575E}"/>
          </ac:picMkLst>
        </pc:picChg>
      </pc:sldChg>
      <pc:sldChg chg="addSp delSp modSp mod modNotesTx">
        <pc:chgData name="christophe" userId="1a7c169a-0ae8-46f7-a94b-b16d6569052b" providerId="ADAL" clId="{C061C6B8-0EB9-4DE6-BE85-7765A12672C5}" dt="2020-10-17T13:48:37.570" v="658" actId="14100"/>
        <pc:sldMkLst>
          <pc:docMk/>
          <pc:sldMk cId="1468319943" sldId="347"/>
        </pc:sldMkLst>
        <pc:spChg chg="mod">
          <ac:chgData name="christophe" userId="1a7c169a-0ae8-46f7-a94b-b16d6569052b" providerId="ADAL" clId="{C061C6B8-0EB9-4DE6-BE85-7765A12672C5}" dt="2020-10-17T13:48:13.303" v="651" actId="20577"/>
          <ac:spMkLst>
            <pc:docMk/>
            <pc:sldMk cId="1468319943" sldId="347"/>
            <ac:spMk id="4" creationId="{9C5470AB-14E0-4B7D-A984-5307C8562565}"/>
          </ac:spMkLst>
        </pc:spChg>
        <pc:spChg chg="add">
          <ac:chgData name="christophe" userId="1a7c169a-0ae8-46f7-a94b-b16d6569052b" providerId="ADAL" clId="{C061C6B8-0EB9-4DE6-BE85-7765A12672C5}" dt="2020-10-17T13:00:43.161" v="158" actId="22"/>
          <ac:spMkLst>
            <pc:docMk/>
            <pc:sldMk cId="1468319943" sldId="347"/>
            <ac:spMk id="5" creationId="{16E9ADE6-2612-4A04-83B0-0BA523F0B995}"/>
          </ac:spMkLst>
        </pc:spChg>
        <pc:spChg chg="del">
          <ac:chgData name="christophe" userId="1a7c169a-0ae8-46f7-a94b-b16d6569052b" providerId="ADAL" clId="{C061C6B8-0EB9-4DE6-BE85-7765A12672C5}" dt="2020-10-17T13:00:27.083" v="155" actId="478"/>
          <ac:spMkLst>
            <pc:docMk/>
            <pc:sldMk cId="1468319943" sldId="347"/>
            <ac:spMk id="7" creationId="{BABFFAE6-F54F-4B83-9833-5D53A2EC15DB}"/>
          </ac:spMkLst>
        </pc:spChg>
        <pc:spChg chg="del mod">
          <ac:chgData name="christophe" userId="1a7c169a-0ae8-46f7-a94b-b16d6569052b" providerId="ADAL" clId="{C061C6B8-0EB9-4DE6-BE85-7765A12672C5}" dt="2020-10-17T13:25:12.716" v="182" actId="478"/>
          <ac:spMkLst>
            <pc:docMk/>
            <pc:sldMk cId="1468319943" sldId="347"/>
            <ac:spMk id="9" creationId="{4D2297B6-C3EB-42F7-8269-F0416F18ABD7}"/>
          </ac:spMkLst>
        </pc:spChg>
        <pc:spChg chg="add del">
          <ac:chgData name="christophe" userId="1a7c169a-0ae8-46f7-a94b-b16d6569052b" providerId="ADAL" clId="{C061C6B8-0EB9-4DE6-BE85-7765A12672C5}" dt="2020-10-17T13:47:18.496" v="644" actId="478"/>
          <ac:spMkLst>
            <pc:docMk/>
            <pc:sldMk cId="1468319943" sldId="347"/>
            <ac:spMk id="11" creationId="{C5FC487B-5D64-4DA5-9CBA-28A795CAE3D2}"/>
          </ac:spMkLst>
        </pc:spChg>
        <pc:spChg chg="add mod">
          <ac:chgData name="christophe" userId="1a7c169a-0ae8-46f7-a94b-b16d6569052b" providerId="ADAL" clId="{C061C6B8-0EB9-4DE6-BE85-7765A12672C5}" dt="2020-10-17T13:48:21.795" v="654" actId="1076"/>
          <ac:spMkLst>
            <pc:docMk/>
            <pc:sldMk cId="1468319943" sldId="347"/>
            <ac:spMk id="13" creationId="{50D29C73-FC4A-425F-9894-07E47C488EC6}"/>
          </ac:spMkLst>
        </pc:spChg>
        <pc:picChg chg="add">
          <ac:chgData name="christophe" userId="1a7c169a-0ae8-46f7-a94b-b16d6569052b" providerId="ADAL" clId="{C061C6B8-0EB9-4DE6-BE85-7765A12672C5}" dt="2020-10-17T12:58:47.217" v="133" actId="22"/>
          <ac:picMkLst>
            <pc:docMk/>
            <pc:sldMk cId="1468319943" sldId="347"/>
            <ac:picMk id="2" creationId="{48711706-FFD5-4299-9BFE-E3832F310417}"/>
          </ac:picMkLst>
        </pc:picChg>
        <pc:picChg chg="del">
          <ac:chgData name="christophe" userId="1a7c169a-0ae8-46f7-a94b-b16d6569052b" providerId="ADAL" clId="{C061C6B8-0EB9-4DE6-BE85-7765A12672C5}" dt="2020-10-17T13:24:51.083" v="180" actId="478"/>
          <ac:picMkLst>
            <pc:docMk/>
            <pc:sldMk cId="1468319943" sldId="347"/>
            <ac:picMk id="3" creationId="{3AF9B314-FF99-499C-96A7-7048AEDB76D8}"/>
          </ac:picMkLst>
        </pc:picChg>
        <pc:picChg chg="add mod">
          <ac:chgData name="christophe" userId="1a7c169a-0ae8-46f7-a94b-b16d6569052b" providerId="ADAL" clId="{C061C6B8-0EB9-4DE6-BE85-7765A12672C5}" dt="2020-10-17T13:48:37.570" v="658" actId="14100"/>
          <ac:picMkLst>
            <pc:docMk/>
            <pc:sldMk cId="1468319943" sldId="347"/>
            <ac:picMk id="14" creationId="{C5B42238-7393-45EA-B06B-F909265E342D}"/>
          </ac:picMkLst>
        </pc:picChg>
      </pc:sldChg>
      <pc:sldChg chg="addSp delSp modSp mod modNotesTx">
        <pc:chgData name="christophe" userId="1a7c169a-0ae8-46f7-a94b-b16d6569052b" providerId="ADAL" clId="{C061C6B8-0EB9-4DE6-BE85-7765A12672C5}" dt="2020-10-17T13:50:11.953" v="661" actId="1076"/>
        <pc:sldMkLst>
          <pc:docMk/>
          <pc:sldMk cId="3673100160" sldId="348"/>
        </pc:sldMkLst>
        <pc:spChg chg="mod">
          <ac:chgData name="christophe" userId="1a7c169a-0ae8-46f7-a94b-b16d6569052b" providerId="ADAL" clId="{C061C6B8-0EB9-4DE6-BE85-7765A12672C5}" dt="2020-10-17T13:33:00.766" v="478" actId="1076"/>
          <ac:spMkLst>
            <pc:docMk/>
            <pc:sldMk cId="3673100160" sldId="348"/>
            <ac:spMk id="3" creationId="{FA514137-9990-48A4-B58F-A803F1512632}"/>
          </ac:spMkLst>
        </pc:spChg>
        <pc:spChg chg="add">
          <ac:chgData name="christophe" userId="1a7c169a-0ae8-46f7-a94b-b16d6569052b" providerId="ADAL" clId="{C061C6B8-0EB9-4DE6-BE85-7765A12672C5}" dt="2020-10-17T13:00:40.675" v="157" actId="22"/>
          <ac:spMkLst>
            <pc:docMk/>
            <pc:sldMk cId="3673100160" sldId="348"/>
            <ac:spMk id="4" creationId="{B8E9BB4E-26FF-40BC-A8C6-B22B8998259E}"/>
          </ac:spMkLst>
        </pc:spChg>
        <pc:spChg chg="del">
          <ac:chgData name="christophe" userId="1a7c169a-0ae8-46f7-a94b-b16d6569052b" providerId="ADAL" clId="{C061C6B8-0EB9-4DE6-BE85-7765A12672C5}" dt="2020-10-17T13:00:31.463" v="156" actId="478"/>
          <ac:spMkLst>
            <pc:docMk/>
            <pc:sldMk cId="3673100160" sldId="348"/>
            <ac:spMk id="10" creationId="{604951FD-7226-47B3-A334-865FACEE8AF0}"/>
          </ac:spMkLst>
        </pc:spChg>
        <pc:spChg chg="del mod">
          <ac:chgData name="christophe" userId="1a7c169a-0ae8-46f7-a94b-b16d6569052b" providerId="ADAL" clId="{C061C6B8-0EB9-4DE6-BE85-7765A12672C5}" dt="2020-10-17T13:31:53.763" v="468" actId="478"/>
          <ac:spMkLst>
            <pc:docMk/>
            <pc:sldMk cId="3673100160" sldId="348"/>
            <ac:spMk id="12" creationId="{DF2F3FAD-521F-46A4-ADB4-B0A510AD082B}"/>
          </ac:spMkLst>
        </pc:spChg>
        <pc:picChg chg="add">
          <ac:chgData name="christophe" userId="1a7c169a-0ae8-46f7-a94b-b16d6569052b" providerId="ADAL" clId="{C061C6B8-0EB9-4DE6-BE85-7765A12672C5}" dt="2020-10-17T12:58:44.457" v="132" actId="22"/>
          <ac:picMkLst>
            <pc:docMk/>
            <pc:sldMk cId="3673100160" sldId="348"/>
            <ac:picMk id="2" creationId="{3722F6DE-1F9A-4380-96B6-C9195253387C}"/>
          </ac:picMkLst>
        </pc:picChg>
        <pc:picChg chg="add del mod">
          <ac:chgData name="christophe" userId="1a7c169a-0ae8-46f7-a94b-b16d6569052b" providerId="ADAL" clId="{C061C6B8-0EB9-4DE6-BE85-7765A12672C5}" dt="2020-10-17T13:31:51.518" v="467" actId="478"/>
          <ac:picMkLst>
            <pc:docMk/>
            <pc:sldMk cId="3673100160" sldId="348"/>
            <ac:picMk id="6" creationId="{9C3271FD-5C17-4012-B477-36708D20DBAC}"/>
          </ac:picMkLst>
        </pc:picChg>
        <pc:picChg chg="add mod">
          <ac:chgData name="christophe" userId="1a7c169a-0ae8-46f7-a94b-b16d6569052b" providerId="ADAL" clId="{C061C6B8-0EB9-4DE6-BE85-7765A12672C5}" dt="2020-10-17T13:50:11.953" v="661" actId="1076"/>
          <ac:picMkLst>
            <pc:docMk/>
            <pc:sldMk cId="3673100160" sldId="348"/>
            <ac:picMk id="7" creationId="{EFE164BD-9940-4278-BB39-893E2DE9B7DD}"/>
          </ac:picMkLst>
        </pc:picChg>
        <pc:picChg chg="del mod">
          <ac:chgData name="christophe" userId="1a7c169a-0ae8-46f7-a94b-b16d6569052b" providerId="ADAL" clId="{C061C6B8-0EB9-4DE6-BE85-7765A12672C5}" dt="2020-10-17T13:26:41.610" v="214" actId="478"/>
          <ac:picMkLst>
            <pc:docMk/>
            <pc:sldMk cId="3673100160" sldId="348"/>
            <ac:picMk id="11" creationId="{9A2DE5B6-7C5E-4D45-BACF-923AF7231277}"/>
          </ac:picMkLst>
        </pc:picChg>
        <pc:picChg chg="del mod">
          <ac:chgData name="christophe" userId="1a7c169a-0ae8-46f7-a94b-b16d6569052b" providerId="ADAL" clId="{C061C6B8-0EB9-4DE6-BE85-7765A12672C5}" dt="2020-10-17T13:26:40.789" v="213" actId="478"/>
          <ac:picMkLst>
            <pc:docMk/>
            <pc:sldMk cId="3673100160" sldId="348"/>
            <ac:picMk id="14" creationId="{6F2919FD-D861-4DBD-A5FF-0946D2513E7F}"/>
          </ac:picMkLst>
        </pc:picChg>
        <pc:picChg chg="del mod">
          <ac:chgData name="christophe" userId="1a7c169a-0ae8-46f7-a94b-b16d6569052b" providerId="ADAL" clId="{C061C6B8-0EB9-4DE6-BE85-7765A12672C5}" dt="2020-10-17T13:26:37.765" v="211" actId="478"/>
          <ac:picMkLst>
            <pc:docMk/>
            <pc:sldMk cId="3673100160" sldId="348"/>
            <ac:picMk id="16" creationId="{F077E588-8774-4361-A023-429DBF00E26E}"/>
          </ac:picMkLst>
        </pc:picChg>
        <pc:picChg chg="add del mod">
          <ac:chgData name="christophe" userId="1a7c169a-0ae8-46f7-a94b-b16d6569052b" providerId="ADAL" clId="{C061C6B8-0EB9-4DE6-BE85-7765A12672C5}" dt="2020-10-17T13:31:50.619" v="466" actId="478"/>
          <ac:picMkLst>
            <pc:docMk/>
            <pc:sldMk cId="3673100160" sldId="348"/>
            <ac:picMk id="17" creationId="{3D2DF518-D9B0-4222-AF05-A29E5F0AD44C}"/>
          </ac:picMkLst>
        </pc:picChg>
        <pc:picChg chg="del mod">
          <ac:chgData name="christophe" userId="1a7c169a-0ae8-46f7-a94b-b16d6569052b" providerId="ADAL" clId="{C061C6B8-0EB9-4DE6-BE85-7765A12672C5}" dt="2020-10-17T13:26:39.184" v="212" actId="478"/>
          <ac:picMkLst>
            <pc:docMk/>
            <pc:sldMk cId="3673100160" sldId="348"/>
            <ac:picMk id="18" creationId="{3449B27F-E579-4BCC-B47B-5595F5F74238}"/>
          </ac:picMkLst>
        </pc:picChg>
        <pc:picChg chg="add del mod">
          <ac:chgData name="christophe" userId="1a7c169a-0ae8-46f7-a94b-b16d6569052b" providerId="ADAL" clId="{C061C6B8-0EB9-4DE6-BE85-7765A12672C5}" dt="2020-10-17T13:31:48.985" v="465" actId="478"/>
          <ac:picMkLst>
            <pc:docMk/>
            <pc:sldMk cId="3673100160" sldId="348"/>
            <ac:picMk id="19" creationId="{65884E80-BC9D-4BBB-8076-FECA50966A63}"/>
          </ac:picMkLst>
        </pc:picChg>
        <pc:picChg chg="del">
          <ac:chgData name="christophe" userId="1a7c169a-0ae8-46f7-a94b-b16d6569052b" providerId="ADAL" clId="{C061C6B8-0EB9-4DE6-BE85-7765A12672C5}" dt="2020-10-17T13:03:09.280" v="168" actId="478"/>
          <ac:picMkLst>
            <pc:docMk/>
            <pc:sldMk cId="3673100160" sldId="348"/>
            <ac:picMk id="20" creationId="{49E41BBD-33C1-4274-8A80-03D17A89663D}"/>
          </ac:picMkLst>
        </pc:picChg>
        <pc:picChg chg="add del mod">
          <ac:chgData name="christophe" userId="1a7c169a-0ae8-46f7-a94b-b16d6569052b" providerId="ADAL" clId="{C061C6B8-0EB9-4DE6-BE85-7765A12672C5}" dt="2020-10-17T13:31:48.985" v="465" actId="478"/>
          <ac:picMkLst>
            <pc:docMk/>
            <pc:sldMk cId="3673100160" sldId="348"/>
            <ac:picMk id="21" creationId="{5A623889-1F3D-4CD3-AC12-DBBEC633CAFE}"/>
          </ac:picMkLst>
        </pc:picChg>
        <pc:picChg chg="add del mod">
          <ac:chgData name="christophe" userId="1a7c169a-0ae8-46f7-a94b-b16d6569052b" providerId="ADAL" clId="{C061C6B8-0EB9-4DE6-BE85-7765A12672C5}" dt="2020-10-17T13:31:48.985" v="465" actId="478"/>
          <ac:picMkLst>
            <pc:docMk/>
            <pc:sldMk cId="3673100160" sldId="348"/>
            <ac:picMk id="22" creationId="{7B1FAA95-A7DF-4AF5-B553-05C213F26DED}"/>
          </ac:picMkLst>
        </pc:picChg>
      </pc:sldChg>
      <pc:sldMasterChg chg="addSp">
        <pc:chgData name="christophe" userId="1a7c169a-0ae8-46f7-a94b-b16d6569052b" providerId="ADAL" clId="{C061C6B8-0EB9-4DE6-BE85-7765A12672C5}" dt="2020-10-17T12:33:46.466" v="0"/>
        <pc:sldMasterMkLst>
          <pc:docMk/>
          <pc:sldMasterMk cId="2539437796" sldId="2147483679"/>
        </pc:sldMasterMkLst>
        <pc:picChg chg="add">
          <ac:chgData name="christophe" userId="1a7c169a-0ae8-46f7-a94b-b16d6569052b" providerId="ADAL" clId="{C061C6B8-0EB9-4DE6-BE85-7765A12672C5}" dt="2020-10-17T12:33:46.466" v="0"/>
          <ac:picMkLst>
            <pc:docMk/>
            <pc:sldMasterMk cId="2539437796" sldId="2147483679"/>
            <ac:picMk id="7" creationId="{1567141D-46C8-4FB5-835F-179DFAFF6050}"/>
          </ac:picMkLst>
        </pc:picChg>
        <pc:cxnChg chg="add">
          <ac:chgData name="christophe" userId="1a7c169a-0ae8-46f7-a94b-b16d6569052b" providerId="ADAL" clId="{C061C6B8-0EB9-4DE6-BE85-7765A12672C5}" dt="2020-10-17T12:33:46.466" v="0"/>
          <ac:cxnSpMkLst>
            <pc:docMk/>
            <pc:sldMasterMk cId="2539437796" sldId="2147483679"/>
            <ac:cxnSpMk id="8" creationId="{DDD2660E-387B-4316-A6B4-9646F3663700}"/>
          </ac:cxnSpMkLst>
        </pc:cxnChg>
      </pc:sldMasterChg>
      <pc:sldMasterChg chg="addSp">
        <pc:chgData name="christophe" userId="1a7c169a-0ae8-46f7-a94b-b16d6569052b" providerId="ADAL" clId="{C061C6B8-0EB9-4DE6-BE85-7765A12672C5}" dt="2020-10-17T12:33:49.561" v="1"/>
        <pc:sldMasterMkLst>
          <pc:docMk/>
          <pc:sldMasterMk cId="654452687" sldId="2147483692"/>
        </pc:sldMasterMkLst>
        <pc:picChg chg="add">
          <ac:chgData name="christophe" userId="1a7c169a-0ae8-46f7-a94b-b16d6569052b" providerId="ADAL" clId="{C061C6B8-0EB9-4DE6-BE85-7765A12672C5}" dt="2020-10-17T12:33:49.561" v="1"/>
          <ac:picMkLst>
            <pc:docMk/>
            <pc:sldMasterMk cId="654452687" sldId="2147483692"/>
            <ac:picMk id="7" creationId="{9DC48251-5451-4A8F-9526-2275029ECD7C}"/>
          </ac:picMkLst>
        </pc:picChg>
        <pc:cxnChg chg="add">
          <ac:chgData name="christophe" userId="1a7c169a-0ae8-46f7-a94b-b16d6569052b" providerId="ADAL" clId="{C061C6B8-0EB9-4DE6-BE85-7765A12672C5}" dt="2020-10-17T12:33:49.561" v="1"/>
          <ac:cxnSpMkLst>
            <pc:docMk/>
            <pc:sldMasterMk cId="654452687" sldId="2147483692"/>
            <ac:cxnSpMk id="8" creationId="{BF37D1ED-B54B-440E-B619-06664F274606}"/>
          </ac:cxnSpMkLst>
        </pc:cxnChg>
      </pc:sldMasterChg>
      <pc:sldMasterChg chg="addSp">
        <pc:chgData name="christophe" userId="1a7c169a-0ae8-46f7-a94b-b16d6569052b" providerId="ADAL" clId="{C061C6B8-0EB9-4DE6-BE85-7765A12672C5}" dt="2020-10-17T12:33:50.939" v="2"/>
        <pc:sldMasterMkLst>
          <pc:docMk/>
          <pc:sldMasterMk cId="589864813" sldId="2147483705"/>
        </pc:sldMasterMkLst>
        <pc:picChg chg="add">
          <ac:chgData name="christophe" userId="1a7c169a-0ae8-46f7-a94b-b16d6569052b" providerId="ADAL" clId="{C061C6B8-0EB9-4DE6-BE85-7765A12672C5}" dt="2020-10-17T12:33:50.939" v="2"/>
          <ac:picMkLst>
            <pc:docMk/>
            <pc:sldMasterMk cId="589864813" sldId="2147483705"/>
            <ac:picMk id="7" creationId="{8C7FE949-034D-4894-8F21-9824E8201415}"/>
          </ac:picMkLst>
        </pc:picChg>
        <pc:cxnChg chg="add">
          <ac:chgData name="christophe" userId="1a7c169a-0ae8-46f7-a94b-b16d6569052b" providerId="ADAL" clId="{C061C6B8-0EB9-4DE6-BE85-7765A12672C5}" dt="2020-10-17T12:33:50.939" v="2"/>
          <ac:cxnSpMkLst>
            <pc:docMk/>
            <pc:sldMasterMk cId="589864813" sldId="2147483705"/>
            <ac:cxnSpMk id="8" creationId="{CE4DB02D-25F9-4C1E-AB64-A38FEC9AFA8B}"/>
          </ac:cxnSpMkLst>
        </pc:cxnChg>
      </pc:sldMasterChg>
      <pc:sldMasterChg chg="addSp">
        <pc:chgData name="christophe" userId="1a7c169a-0ae8-46f7-a94b-b16d6569052b" providerId="ADAL" clId="{C061C6B8-0EB9-4DE6-BE85-7765A12672C5}" dt="2020-10-17T12:34:09.919" v="3"/>
        <pc:sldMasterMkLst>
          <pc:docMk/>
          <pc:sldMasterMk cId="2192587155" sldId="2147483718"/>
        </pc:sldMasterMkLst>
        <pc:picChg chg="add">
          <ac:chgData name="christophe" userId="1a7c169a-0ae8-46f7-a94b-b16d6569052b" providerId="ADAL" clId="{C061C6B8-0EB9-4DE6-BE85-7765A12672C5}" dt="2020-10-17T12:34:09.919" v="3"/>
          <ac:picMkLst>
            <pc:docMk/>
            <pc:sldMasterMk cId="2192587155" sldId="2147483718"/>
            <ac:picMk id="18" creationId="{71FA359C-2949-4E88-9A2C-A710F5B7BB2F}"/>
          </ac:picMkLst>
        </pc:picChg>
        <pc:cxnChg chg="add">
          <ac:chgData name="christophe" userId="1a7c169a-0ae8-46f7-a94b-b16d6569052b" providerId="ADAL" clId="{C061C6B8-0EB9-4DE6-BE85-7765A12672C5}" dt="2020-10-17T12:34:09.919" v="3"/>
          <ac:cxnSpMkLst>
            <pc:docMk/>
            <pc:sldMasterMk cId="2192587155" sldId="2147483718"/>
            <ac:cxnSpMk id="19" creationId="{69B9D547-E3B1-4DF4-9E70-5BE63D591B68}"/>
          </ac:cxnSpMkLst>
        </pc:cxnChg>
      </pc:sldMasterChg>
      <pc:sldMasterChg chg="addSp delSp mod">
        <pc:chgData name="christophe" userId="1a7c169a-0ae8-46f7-a94b-b16d6569052b" providerId="ADAL" clId="{C061C6B8-0EB9-4DE6-BE85-7765A12672C5}" dt="2020-10-17T12:44:22.111" v="120" actId="478"/>
        <pc:sldMasterMkLst>
          <pc:docMk/>
          <pc:sldMasterMk cId="17012759" sldId="2147483736"/>
        </pc:sldMasterMkLst>
        <pc:picChg chg="add del">
          <ac:chgData name="christophe" userId="1a7c169a-0ae8-46f7-a94b-b16d6569052b" providerId="ADAL" clId="{C061C6B8-0EB9-4DE6-BE85-7765A12672C5}" dt="2020-10-17T12:44:22.111" v="120" actId="478"/>
          <ac:picMkLst>
            <pc:docMk/>
            <pc:sldMasterMk cId="17012759" sldId="2147483736"/>
            <ac:picMk id="18" creationId="{30E927FE-9CEA-4F0F-9E56-FBC0FB44D84C}"/>
          </ac:picMkLst>
        </pc:picChg>
        <pc:cxnChg chg="add">
          <ac:chgData name="christophe" userId="1a7c169a-0ae8-46f7-a94b-b16d6569052b" providerId="ADAL" clId="{C061C6B8-0EB9-4DE6-BE85-7765A12672C5}" dt="2020-10-17T12:42:12.053" v="98"/>
          <ac:cxnSpMkLst>
            <pc:docMk/>
            <pc:sldMasterMk cId="17012759" sldId="2147483736"/>
            <ac:cxnSpMk id="29" creationId="{91B31A6F-A29A-4235-9D0C-13AF53849A66}"/>
          </ac:cxnSpMkLst>
        </pc:cxnChg>
      </pc:sldMasterChg>
      <pc:sldMasterChg chg="addSp">
        <pc:chgData name="christophe" userId="1a7c169a-0ae8-46f7-a94b-b16d6569052b" providerId="ADAL" clId="{C061C6B8-0EB9-4DE6-BE85-7765A12672C5}" dt="2020-10-17T13:32:32.169" v="475"/>
        <pc:sldMasterMkLst>
          <pc:docMk/>
          <pc:sldMasterMk cId="1696358296" sldId="2147483754"/>
        </pc:sldMasterMkLst>
        <pc:cxnChg chg="add">
          <ac:chgData name="christophe" userId="1a7c169a-0ae8-46f7-a94b-b16d6569052b" providerId="ADAL" clId="{C061C6B8-0EB9-4DE6-BE85-7765A12672C5}" dt="2020-10-17T13:32:32.169" v="475"/>
          <ac:cxnSpMkLst>
            <pc:docMk/>
            <pc:sldMasterMk cId="1696358296" sldId="2147483754"/>
            <ac:cxnSpMk id="18" creationId="{00B01A71-F4AA-48F5-8424-B97EEAC67262}"/>
          </ac:cxnSpMkLst>
        </pc:cxn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7A38BAE-9512-4D7D-A0F0-59D1AD00B295}"/>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fr-FR"/>
              <a:t>Science Factor</a:t>
            </a:r>
          </a:p>
        </p:txBody>
      </p:sp>
      <p:sp>
        <p:nvSpPr>
          <p:cNvPr id="3" name="Espace réservé de la date 2">
            <a:extLst>
              <a:ext uri="{FF2B5EF4-FFF2-40B4-BE49-F238E27FC236}">
                <a16:creationId xmlns:a16="http://schemas.microsoft.com/office/drawing/2014/main" id="{0B81517F-0331-431F-8A7F-8C92C6567634}"/>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EB2EC07-D2D6-4A53-8716-2FEF22BCFE17}" type="datetimeFigureOut">
              <a:rPr lang="fr-FR" smtClean="0"/>
              <a:t>10/11/2020</a:t>
            </a:fld>
            <a:endParaRPr lang="fr-FR"/>
          </a:p>
        </p:txBody>
      </p:sp>
      <p:sp>
        <p:nvSpPr>
          <p:cNvPr id="4" name="Espace réservé du pied de page 3">
            <a:extLst>
              <a:ext uri="{FF2B5EF4-FFF2-40B4-BE49-F238E27FC236}">
                <a16:creationId xmlns:a16="http://schemas.microsoft.com/office/drawing/2014/main" id="{54684A28-4B56-4B03-830F-DF8DFEF1E66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fr-FR"/>
              <a:t>Edition 2019/2020</a:t>
            </a:r>
          </a:p>
        </p:txBody>
      </p:sp>
      <p:sp>
        <p:nvSpPr>
          <p:cNvPr id="5" name="Espace réservé du numéro de diapositive 4">
            <a:extLst>
              <a:ext uri="{FF2B5EF4-FFF2-40B4-BE49-F238E27FC236}">
                <a16:creationId xmlns:a16="http://schemas.microsoft.com/office/drawing/2014/main" id="{B26FFCC1-B8A7-45BF-9FED-042F4005E1BA}"/>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BF22D7A-F5E6-4ED4-8D0A-98FDC01E3587}" type="slidenum">
              <a:rPr lang="fr-FR" smtClean="0"/>
              <a:t>‹N°›</a:t>
            </a:fld>
            <a:endParaRPr lang="fr-FR"/>
          </a:p>
        </p:txBody>
      </p:sp>
    </p:spTree>
    <p:extLst>
      <p:ext uri="{BB962C8B-B14F-4D97-AF65-F5344CB8AC3E}">
        <p14:creationId xmlns:p14="http://schemas.microsoft.com/office/powerpoint/2010/main" val="118133293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fr-FR"/>
              <a:t>Science Factor</a:t>
            </a: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r>
              <a:rPr lang="fr-FR" b="1"/>
              <a:t>© Science Factor Global Contact</a:t>
            </a:r>
            <a:endParaRPr lang="fr-FR"/>
          </a:p>
          <a:p>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r>
              <a:rPr lang="fr-FR"/>
              <a:t>Edition 2019/2020</a:t>
            </a: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7DF4494-79A3-4774-A993-7B95D9931C19}" type="slidenum">
              <a:rPr lang="fr-FR" smtClean="0"/>
              <a:pPr/>
              <a:t>‹N°›</a:t>
            </a:fld>
            <a:endParaRPr lang="fr-FR"/>
          </a:p>
        </p:txBody>
      </p:sp>
    </p:spTree>
    <p:extLst>
      <p:ext uri="{BB962C8B-B14F-4D97-AF65-F5344CB8AC3E}">
        <p14:creationId xmlns:p14="http://schemas.microsoft.com/office/powerpoint/2010/main" val="90499997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giantatschool.org/?p=695&amp;preview=tru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a:solidFill>
                  <a:srgbClr val="C00000"/>
                </a:solidFill>
              </a:rPr>
              <a:t> Le concours J’invente : l’innovation citoyenne portée par les adolescents</a:t>
            </a:r>
            <a:endParaRPr lang="fr-FR">
              <a:solidFill>
                <a:srgbClr val="C00000"/>
              </a:solidFill>
            </a:endParaRPr>
          </a:p>
          <a:p>
            <a:r>
              <a:rPr lang="fr-FR"/>
              <a:t>Le concours s'adresse aux élèves de classes de </a:t>
            </a:r>
            <a:r>
              <a:rPr lang="fr-FR" b="1"/>
              <a:t>la sixième à la troisième</a:t>
            </a:r>
            <a:r>
              <a:rPr lang="fr-FR"/>
              <a:t>. Les équipes candidates, constituées de </a:t>
            </a:r>
            <a:r>
              <a:rPr lang="fr-FR" b="1"/>
              <a:t>2 à 4 jeunes </a:t>
            </a:r>
            <a:r>
              <a:rPr lang="fr-FR"/>
              <a:t>et peuvent être accompagnées par des étudiants, enseignants ou des professionnels issus de filières scientifiques et techniques.</a:t>
            </a:r>
          </a:p>
          <a:p>
            <a:r>
              <a:rPr lang="fr-FR"/>
              <a:t> Les équipes doivent présenter </a:t>
            </a:r>
            <a:r>
              <a:rPr lang="fr-FR" b="1"/>
              <a:t>une innovation citoyenne, dont le caractère novateur et l’utilité pour le bien commun (environnement, société, inclusion, etc..).</a:t>
            </a:r>
            <a:endParaRPr lang="fr-FR"/>
          </a:p>
          <a:p>
            <a:r>
              <a:rPr lang="fr-FR"/>
              <a:t>Pour participer, les équipes doivent compléter un questionnaire en ligne sur notre site internet ou notre page Facebook, et l’illustrer avec une vidéo, et les supports avec lesquels les élèves se sentent le plus à l’aise (maquette physique ou graphique, prototype.</a:t>
            </a:r>
          </a:p>
          <a:p>
            <a:endParaRPr lang="fr-FR"/>
          </a:p>
          <a:p>
            <a:r>
              <a:rPr lang="fr-FR" b="1"/>
              <a:t>Prix décernés : Prix Collège, Prix Energie, Prix Numérique, Prix </a:t>
            </a:r>
            <a:r>
              <a:rPr lang="fr-FR" b="1" err="1"/>
              <a:t>Handinumérique</a:t>
            </a:r>
            <a:r>
              <a:rPr lang="fr-FR" b="1"/>
              <a:t>, Prix Commerce de demain, Prix …….</a:t>
            </a:r>
            <a:endParaRPr lang="fr-FR"/>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1</a:t>
            </a:fld>
            <a:endParaRPr lang="fr-FR"/>
          </a:p>
        </p:txBody>
      </p:sp>
    </p:spTree>
    <p:extLst>
      <p:ext uri="{BB962C8B-B14F-4D97-AF65-F5344CB8AC3E}">
        <p14:creationId xmlns:p14="http://schemas.microsoft.com/office/powerpoint/2010/main" val="4196242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a:solidFill>
                  <a:srgbClr val="C00000"/>
                </a:solidFill>
              </a:rPr>
              <a:t>Présentation des grandes étapes du concours : </a:t>
            </a:r>
            <a:r>
              <a:rPr lang="fr-FR" b="1"/>
              <a:t>Trouver un problème à résoudre, identifier une solution, la développer sous forme de prototype ou maquette et réaliser un Pitch vidéo.</a:t>
            </a:r>
          </a:p>
          <a:p>
            <a:pPr algn="l" fontAlgn="t"/>
            <a:br>
              <a:rPr lang="fr-FR" b="0" i="0">
                <a:solidFill>
                  <a:srgbClr val="616161"/>
                </a:solidFill>
                <a:effectLst/>
                <a:latin typeface="Helvetica" panose="020B0604020202020204" pitchFamily="34" charset="0"/>
              </a:rPr>
            </a:br>
            <a:endParaRPr lang="fr-FR" b="0" i="0">
              <a:solidFill>
                <a:srgbClr val="616161"/>
              </a:solidFill>
              <a:effectLst/>
              <a:latin typeface="Helvetica" panose="020B0604020202020204" pitchFamily="34" charset="0"/>
            </a:endParaRPr>
          </a:p>
          <a:p>
            <a:pPr algn="ctr" fontAlgn="t"/>
            <a:r>
              <a:rPr lang="fr-FR" b="0" i="0">
                <a:solidFill>
                  <a:srgbClr val="FFFFFF"/>
                </a:solidFill>
                <a:effectLst/>
                <a:latin typeface="Helvetica" panose="020B0604020202020204" pitchFamily="34" charset="0"/>
              </a:rPr>
              <a:t>00:00</a:t>
            </a:r>
          </a:p>
          <a:p>
            <a:pPr algn="ctr" fontAlgn="t"/>
            <a:r>
              <a:rPr lang="fr-FR" b="0" i="0">
                <a:solidFill>
                  <a:srgbClr val="FFFFFF"/>
                </a:solidFill>
                <a:effectLst/>
                <a:latin typeface="Helvetica" panose="020B0604020202020204" pitchFamily="34" charset="0"/>
              </a:rPr>
              <a:t>04:02</a:t>
            </a:r>
          </a:p>
          <a:p>
            <a:pPr algn="l"/>
            <a:r>
              <a:rPr lang="fr-FR" b="1" i="0" cap="all">
                <a:solidFill>
                  <a:srgbClr val="3C3C3C"/>
                </a:solidFill>
                <a:effectLst/>
                <a:latin typeface="KlavikaBasicLight"/>
              </a:rPr>
              <a:t>PRINCIPES ET CONDITIONS DE PARTICIPATION</a:t>
            </a:r>
            <a:endParaRPr lang="fr-FR" b="0" i="0" cap="all">
              <a:solidFill>
                <a:srgbClr val="3C3C3C"/>
              </a:solidFill>
              <a:effectLst/>
              <a:latin typeface="KlavikaBasicLight"/>
            </a:endParaRPr>
          </a:p>
          <a:p>
            <a:pPr algn="l">
              <a:buFont typeface="Arial" panose="020B0604020202020204" pitchFamily="34" charset="0"/>
              <a:buChar char="•"/>
            </a:pPr>
            <a:r>
              <a:rPr lang="fr-FR" b="0" i="0">
                <a:solidFill>
                  <a:srgbClr val="616161"/>
                </a:solidFill>
                <a:effectLst/>
                <a:latin typeface="Arial" panose="020B0604020202020204" pitchFamily="34" charset="0"/>
              </a:rPr>
              <a:t>Le programme « j’invente demain » est ouvert à des équipes d’élèves encadrés par des enseignants.</a:t>
            </a:r>
          </a:p>
          <a:p>
            <a:pPr algn="l">
              <a:buFont typeface="Arial" panose="020B0604020202020204" pitchFamily="34" charset="0"/>
              <a:buChar char="•"/>
            </a:pPr>
            <a:r>
              <a:rPr lang="fr-FR" b="0" i="0">
                <a:solidFill>
                  <a:srgbClr val="616161"/>
                </a:solidFill>
                <a:effectLst/>
                <a:latin typeface="Arial" panose="020B0604020202020204" pitchFamily="34" charset="0"/>
              </a:rPr>
              <a:t>Les projets, librement choisis, viseront à </a:t>
            </a:r>
            <a:r>
              <a:rPr lang="fr-FR" b="1" i="0">
                <a:solidFill>
                  <a:srgbClr val="616161"/>
                </a:solidFill>
                <a:effectLst/>
                <a:latin typeface="Arial" panose="020B0604020202020204" pitchFamily="34" charset="0"/>
              </a:rPr>
              <a:t>résoudre des problèmes</a:t>
            </a:r>
            <a:r>
              <a:rPr lang="fr-FR" b="0" i="0">
                <a:solidFill>
                  <a:srgbClr val="616161"/>
                </a:solidFill>
                <a:effectLst/>
                <a:latin typeface="Arial" panose="020B0604020202020204" pitchFamily="34" charset="0"/>
              </a:rPr>
              <a:t>, </a:t>
            </a:r>
            <a:r>
              <a:rPr lang="fr-FR" b="1" i="0">
                <a:solidFill>
                  <a:srgbClr val="616161"/>
                </a:solidFill>
                <a:effectLst/>
                <a:latin typeface="Arial" panose="020B0604020202020204" pitchFamily="34" charset="0"/>
              </a:rPr>
              <a:t>répondre à des besoins</a:t>
            </a:r>
            <a:r>
              <a:rPr lang="fr-FR" b="0" i="0">
                <a:solidFill>
                  <a:srgbClr val="616161"/>
                </a:solidFill>
                <a:effectLst/>
                <a:latin typeface="Arial" panose="020B0604020202020204" pitchFamily="34" charset="0"/>
              </a:rPr>
              <a:t>, liés par exemple à : l’eau, l’énergie, l’alimentation, l’agriculture, les déchets, l’environnement, l’habitat, la mobilité, les transports, la santé, le bien-être, le sport, le tourisme, l’éducation, le vivre ensemble, la solidarité, la culture, l’information, le numérique, etc.</a:t>
            </a:r>
          </a:p>
          <a:p>
            <a:pPr algn="l">
              <a:buFont typeface="Arial" panose="020B0604020202020204" pitchFamily="34" charset="0"/>
              <a:buChar char="•"/>
            </a:pPr>
            <a:r>
              <a:rPr lang="fr-FR" b="0" i="0">
                <a:solidFill>
                  <a:srgbClr val="616161"/>
                </a:solidFill>
                <a:effectLst/>
                <a:latin typeface="Arial" panose="020B0604020202020204" pitchFamily="34" charset="0"/>
              </a:rPr>
              <a:t>La réalisation d’un projet pourra prendre une multitude de formes selon son objet et son avancement : vidéo, bande-dessinée, maquette physique, numérique ou virtuelle, prototype, article scientifique et technologique, …</a:t>
            </a:r>
          </a:p>
          <a:p>
            <a:pPr algn="l">
              <a:buFont typeface="Arial" panose="020B0604020202020204" pitchFamily="34" charset="0"/>
              <a:buChar char="•"/>
            </a:pPr>
            <a:r>
              <a:rPr lang="fr-FR" b="0" i="0">
                <a:solidFill>
                  <a:srgbClr val="616161"/>
                </a:solidFill>
                <a:effectLst/>
                <a:latin typeface="Arial" panose="020B0604020202020204" pitchFamily="34" charset="0"/>
              </a:rPr>
              <a:t>Les projets favoriseront l’interdisciplinarité en impliquant </a:t>
            </a:r>
            <a:r>
              <a:rPr lang="fr-FR" b="1" i="0">
                <a:solidFill>
                  <a:srgbClr val="616161"/>
                </a:solidFill>
                <a:effectLst/>
                <a:latin typeface="Arial" panose="020B0604020202020204" pitchFamily="34" charset="0"/>
              </a:rPr>
              <a:t>au moins deux disciplines différentes</a:t>
            </a:r>
            <a:r>
              <a:rPr lang="fr-FR" b="0" i="0">
                <a:solidFill>
                  <a:srgbClr val="616161"/>
                </a:solidFill>
                <a:effectLst/>
                <a:latin typeface="Arial" panose="020B0604020202020204" pitchFamily="34" charset="0"/>
              </a:rPr>
              <a:t>.</a:t>
            </a:r>
          </a:p>
          <a:p>
            <a:pPr algn="l">
              <a:buFont typeface="Arial" panose="020B0604020202020204" pitchFamily="34" charset="0"/>
              <a:buChar char="•"/>
            </a:pPr>
            <a:r>
              <a:rPr lang="fr-FR" b="0" i="0">
                <a:solidFill>
                  <a:srgbClr val="616161"/>
                </a:solidFill>
                <a:effectLst/>
                <a:latin typeface="Arial" panose="020B0604020202020204" pitchFamily="34" charset="0"/>
              </a:rPr>
              <a:t>Les </a:t>
            </a:r>
            <a:r>
              <a:rPr lang="fr-FR" b="1" i="0">
                <a:solidFill>
                  <a:srgbClr val="616161"/>
                </a:solidFill>
                <a:effectLst/>
                <a:latin typeface="Arial" panose="020B0604020202020204" pitchFamily="34" charset="0"/>
              </a:rPr>
              <a:t>élèves</a:t>
            </a:r>
            <a:r>
              <a:rPr lang="fr-FR" b="0" i="0">
                <a:solidFill>
                  <a:srgbClr val="616161"/>
                </a:solidFill>
                <a:effectLst/>
                <a:latin typeface="Arial" panose="020B0604020202020204" pitchFamily="34" charset="0"/>
              </a:rPr>
              <a:t> seront </a:t>
            </a:r>
            <a:r>
              <a:rPr lang="fr-FR" b="1" i="0">
                <a:solidFill>
                  <a:srgbClr val="616161"/>
                </a:solidFill>
                <a:effectLst/>
                <a:latin typeface="Arial" panose="020B0604020202020204" pitchFamily="34" charset="0"/>
              </a:rPr>
              <a:t>acteurs</a:t>
            </a:r>
            <a:r>
              <a:rPr lang="fr-FR" b="0" i="0">
                <a:solidFill>
                  <a:srgbClr val="616161"/>
                </a:solidFill>
                <a:effectLst/>
                <a:latin typeface="Arial" panose="020B0604020202020204" pitchFamily="34" charset="0"/>
              </a:rPr>
              <a:t>, mis dans de véritables </a:t>
            </a:r>
            <a:r>
              <a:rPr lang="fr-FR" b="1" i="0">
                <a:solidFill>
                  <a:srgbClr val="616161"/>
                </a:solidFill>
                <a:effectLst/>
                <a:latin typeface="Arial" panose="020B0604020202020204" pitchFamily="34" charset="0"/>
              </a:rPr>
              <a:t>démarches de créativité</a:t>
            </a:r>
            <a:r>
              <a:rPr lang="fr-FR" b="0" i="0">
                <a:solidFill>
                  <a:srgbClr val="616161"/>
                </a:solidFill>
                <a:effectLst/>
                <a:latin typeface="Arial" panose="020B0604020202020204" pitchFamily="34" charset="0"/>
              </a:rPr>
              <a:t>, d’invention, de recherche, d’ingénierie, et de projet.</a:t>
            </a:r>
          </a:p>
          <a:p>
            <a:pPr algn="l">
              <a:buFont typeface="Arial" panose="020B0604020202020204" pitchFamily="34" charset="0"/>
              <a:buChar char="•"/>
            </a:pPr>
            <a:r>
              <a:rPr lang="fr-FR" b="0" i="0">
                <a:solidFill>
                  <a:srgbClr val="616161"/>
                </a:solidFill>
                <a:effectLst/>
                <a:latin typeface="Arial" panose="020B0604020202020204" pitchFamily="34" charset="0"/>
              </a:rPr>
              <a:t>Dans le cadre du programme J’invente demain, des </a:t>
            </a:r>
            <a:r>
              <a:rPr lang="fr-FR" b="1" i="0">
                <a:solidFill>
                  <a:srgbClr val="616161"/>
                </a:solidFill>
                <a:effectLst/>
                <a:latin typeface="Arial" panose="020B0604020202020204" pitchFamily="34" charset="0"/>
              </a:rPr>
              <a:t>interventions en classes</a:t>
            </a:r>
            <a:r>
              <a:rPr lang="fr-FR" b="0" i="0">
                <a:solidFill>
                  <a:srgbClr val="616161"/>
                </a:solidFill>
                <a:effectLst/>
                <a:latin typeface="Arial" panose="020B0604020202020204" pitchFamily="34" charset="0"/>
              </a:rPr>
              <a:t> seront proposées, dans la limite des disponibilités des intervenant. </a:t>
            </a:r>
            <a:r>
              <a:rPr lang="fr-FR" b="0" i="0" u="none" strike="noStrike">
                <a:solidFill>
                  <a:srgbClr val="FF0000"/>
                </a:solidFill>
                <a:effectLst/>
                <a:latin typeface="Arial" panose="020B0604020202020204" pitchFamily="34" charset="0"/>
                <a:hlinkClick r:id="rId3"/>
              </a:rPr>
              <a:t>Saison 2019-2020 : encore plus d’accompagnements pour les enseignants et les classes participantes!</a:t>
            </a:r>
            <a:endParaRPr lang="fr-FR" b="0" i="0">
              <a:solidFill>
                <a:srgbClr val="616161"/>
              </a:solidFill>
              <a:effectLst/>
              <a:latin typeface="Arial" panose="020B0604020202020204" pitchFamily="34" charset="0"/>
            </a:endParaRPr>
          </a:p>
          <a:p>
            <a:pPr algn="l">
              <a:buFont typeface="Arial" panose="020B0604020202020204" pitchFamily="34" charset="0"/>
              <a:buChar char="•"/>
            </a:pPr>
            <a:r>
              <a:rPr lang="fr-FR" b="0" i="0">
                <a:solidFill>
                  <a:srgbClr val="616161"/>
                </a:solidFill>
                <a:effectLst/>
                <a:latin typeface="Arial" panose="020B0604020202020204" pitchFamily="34" charset="0"/>
              </a:rPr>
              <a:t>Chaque projet sera présenté et décrit sous la forme d’</a:t>
            </a:r>
            <a:r>
              <a:rPr lang="fr-FR" b="1" i="0">
                <a:solidFill>
                  <a:srgbClr val="616161"/>
                </a:solidFill>
                <a:effectLst/>
                <a:latin typeface="Arial" panose="020B0604020202020204" pitchFamily="34" charset="0"/>
              </a:rPr>
              <a:t>une vidéo de 3 minutes</a:t>
            </a:r>
            <a:r>
              <a:rPr lang="fr-FR" b="0" i="0">
                <a:solidFill>
                  <a:srgbClr val="616161"/>
                </a:solidFill>
                <a:effectLst/>
                <a:latin typeface="Arial" panose="020B0604020202020204" pitchFamily="34" charset="0"/>
              </a:rPr>
              <a:t>. Tous les projets seront considérés comme d’authentiques contributions pour « inventer demain » et seront mis en ligne en partage.</a:t>
            </a:r>
          </a:p>
          <a:p>
            <a:pPr algn="l">
              <a:buFont typeface="Arial" panose="020B0604020202020204" pitchFamily="34" charset="0"/>
              <a:buChar char="•"/>
            </a:pPr>
            <a:r>
              <a:rPr lang="fr-FR" b="0" i="0">
                <a:solidFill>
                  <a:srgbClr val="616161"/>
                </a:solidFill>
                <a:effectLst/>
                <a:latin typeface="Arial" panose="020B0604020202020204" pitchFamily="34" charset="0"/>
              </a:rPr>
              <a:t>Une présentation du ou des projets pourra être organisée par chaque établissement participant à destination de leurs partenaires, parents, autres enseignants et élèves.</a:t>
            </a:r>
          </a:p>
          <a:p>
            <a:endParaRPr lang="fr-FR"/>
          </a:p>
          <a:p>
            <a:endParaRPr lang="fr-FR"/>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2</a:t>
            </a:fld>
            <a:endParaRPr lang="fr-FR"/>
          </a:p>
        </p:txBody>
      </p:sp>
    </p:spTree>
    <p:extLst>
      <p:ext uri="{BB962C8B-B14F-4D97-AF65-F5344CB8AC3E}">
        <p14:creationId xmlns:p14="http://schemas.microsoft.com/office/powerpoint/2010/main" val="2014067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a:t>Les temps importants du calendrier.</a:t>
            </a:r>
          </a:p>
          <a:p>
            <a:endParaRPr lang="fr-FR"/>
          </a:p>
          <a:p>
            <a:r>
              <a:rPr lang="fr-FR"/>
              <a:t>Pour participer : </a:t>
            </a:r>
          </a:p>
          <a:p>
            <a:pPr marL="171450" indent="-171450">
              <a:buFontTx/>
              <a:buChar char="-"/>
            </a:pPr>
            <a:r>
              <a:rPr lang="fr-FR"/>
              <a:t>Septembre : Inscription</a:t>
            </a:r>
          </a:p>
          <a:p>
            <a:pPr marL="171450" indent="-171450">
              <a:buFontTx/>
              <a:buChar char="-"/>
            </a:pPr>
            <a:r>
              <a:rPr lang="fr-FR"/>
              <a:t>Octobre / novembre / Décembre</a:t>
            </a:r>
          </a:p>
          <a:p>
            <a:pPr marL="171450" indent="-171450">
              <a:buFontTx/>
              <a:buChar char="-"/>
            </a:pPr>
            <a:r>
              <a:rPr lang="fr-FR"/>
              <a:t>Mai participation  Festival j’Invente Demain</a:t>
            </a:r>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3</a:t>
            </a:fld>
            <a:endParaRPr lang="fr-FR"/>
          </a:p>
        </p:txBody>
      </p:sp>
    </p:spTree>
    <p:extLst>
      <p:ext uri="{BB962C8B-B14F-4D97-AF65-F5344CB8AC3E}">
        <p14:creationId xmlns:p14="http://schemas.microsoft.com/office/powerpoint/2010/main" val="1199086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4</a:t>
            </a:fld>
            <a:endParaRPr lang="fr-FR"/>
          </a:p>
        </p:txBody>
      </p:sp>
    </p:spTree>
    <p:extLst>
      <p:ext uri="{BB962C8B-B14F-4D97-AF65-F5344CB8AC3E}">
        <p14:creationId xmlns:p14="http://schemas.microsoft.com/office/powerpoint/2010/main" val="491260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Présentation des thèmes.</a:t>
            </a:r>
          </a:p>
          <a:p>
            <a:r>
              <a:rPr lang="fr-FR"/>
              <a:t>Les élèves doivent identifier un problème qui se pose dans un domaine précis.</a:t>
            </a:r>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5</a:t>
            </a:fld>
            <a:endParaRPr lang="fr-FR"/>
          </a:p>
        </p:txBody>
      </p:sp>
    </p:spTree>
    <p:extLst>
      <p:ext uri="{BB962C8B-B14F-4D97-AF65-F5344CB8AC3E}">
        <p14:creationId xmlns:p14="http://schemas.microsoft.com/office/powerpoint/2010/main" val="2656388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6</a:t>
            </a:fld>
            <a:endParaRPr lang="fr-FR"/>
          </a:p>
        </p:txBody>
      </p:sp>
    </p:spTree>
    <p:extLst>
      <p:ext uri="{BB962C8B-B14F-4D97-AF65-F5344CB8AC3E}">
        <p14:creationId xmlns:p14="http://schemas.microsoft.com/office/powerpoint/2010/main" val="3923809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7</a:t>
            </a:fld>
            <a:endParaRPr lang="fr-FR"/>
          </a:p>
        </p:txBody>
      </p:sp>
    </p:spTree>
    <p:extLst>
      <p:ext uri="{BB962C8B-B14F-4D97-AF65-F5344CB8AC3E}">
        <p14:creationId xmlns:p14="http://schemas.microsoft.com/office/powerpoint/2010/main" val="2715010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Mise en place des équipes.</a:t>
            </a:r>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8</a:t>
            </a:fld>
            <a:endParaRPr lang="fr-FR"/>
          </a:p>
        </p:txBody>
      </p:sp>
    </p:spTree>
    <p:extLst>
      <p:ext uri="{BB962C8B-B14F-4D97-AF65-F5344CB8AC3E}">
        <p14:creationId xmlns:p14="http://schemas.microsoft.com/office/powerpoint/2010/main" val="3040276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Distribution des supports préparés pour les élèves et présentation des consignes.</a:t>
            </a:r>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9</a:t>
            </a:fld>
            <a:endParaRPr lang="fr-FR"/>
          </a:p>
        </p:txBody>
      </p:sp>
    </p:spTree>
    <p:extLst>
      <p:ext uri="{BB962C8B-B14F-4D97-AF65-F5344CB8AC3E}">
        <p14:creationId xmlns:p14="http://schemas.microsoft.com/office/powerpoint/2010/main" val="2564026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4C5DDC22-893F-40CB-B682-BAB0A744DD96}" type="datetimeFigureOut">
              <a:rPr lang="fr-FR" smtClean="0"/>
              <a:pPr/>
              <a:t>10/11/2020</a:t>
            </a:fld>
            <a:endParaRPr lang="fr-FR"/>
          </a:p>
        </p:txBody>
      </p:sp>
      <p:sp>
        <p:nvSpPr>
          <p:cNvPr id="5" name="Footer Placeholder 4"/>
          <p:cNvSpPr>
            <a:spLocks noGrp="1"/>
          </p:cNvSpPr>
          <p:nvPr>
            <p:ph type="ftr" sz="quarter" idx="11"/>
          </p:nvPr>
        </p:nvSpPr>
        <p:spPr/>
        <p:txBody>
          <a:bodyPr/>
          <a:lstStyle/>
          <a:p>
            <a:endParaRPr lang="fr-FR" b="1"/>
          </a:p>
          <a:p>
            <a:r>
              <a:rPr lang="fr-FR" b="1"/>
              <a:t>© Science Factor Global Contact</a:t>
            </a:r>
            <a:endParaRPr lang="fr-FR"/>
          </a:p>
          <a:p>
            <a:endParaRPr lang="fr-FR"/>
          </a:p>
        </p:txBody>
      </p:sp>
      <p:sp>
        <p:nvSpPr>
          <p:cNvPr id="6" name="Slide Number Placeholder 5"/>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2887636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C5DDC22-893F-40CB-B682-BAB0A744DD96}" type="datetimeFigureOut">
              <a:rPr lang="fr-FR" smtClean="0"/>
              <a:pPr/>
              <a:t>10/11/2020</a:t>
            </a:fld>
            <a:endParaRPr lang="fr-FR"/>
          </a:p>
        </p:txBody>
      </p:sp>
      <p:sp>
        <p:nvSpPr>
          <p:cNvPr id="5" name="Footer Placeholder 4"/>
          <p:cNvSpPr>
            <a:spLocks noGrp="1"/>
          </p:cNvSpPr>
          <p:nvPr>
            <p:ph type="ftr" sz="quarter" idx="11"/>
          </p:nvPr>
        </p:nvSpPr>
        <p:spPr/>
        <p:txBody>
          <a:bodyPr/>
          <a:lstStyle/>
          <a:p>
            <a:endParaRPr lang="fr-FR" b="1"/>
          </a:p>
          <a:p>
            <a:r>
              <a:rPr lang="fr-FR" b="1"/>
              <a:t>© Science Factor Global Contact</a:t>
            </a:r>
            <a:endParaRPr lang="fr-FR"/>
          </a:p>
          <a:p>
            <a:endParaRPr lang="fr-FR"/>
          </a:p>
        </p:txBody>
      </p:sp>
      <p:sp>
        <p:nvSpPr>
          <p:cNvPr id="6" name="Slide Number Placeholder 5"/>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465447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C5DDC22-893F-40CB-B682-BAB0A744DD96}" type="datetimeFigureOut">
              <a:rPr lang="fr-FR" smtClean="0"/>
              <a:pPr/>
              <a:t>10/11/2020</a:t>
            </a:fld>
            <a:endParaRPr lang="fr-FR"/>
          </a:p>
        </p:txBody>
      </p:sp>
      <p:sp>
        <p:nvSpPr>
          <p:cNvPr id="5" name="Footer Placeholder 4"/>
          <p:cNvSpPr>
            <a:spLocks noGrp="1"/>
          </p:cNvSpPr>
          <p:nvPr>
            <p:ph type="ftr" sz="quarter" idx="11"/>
          </p:nvPr>
        </p:nvSpPr>
        <p:spPr/>
        <p:txBody>
          <a:bodyPr/>
          <a:lstStyle/>
          <a:p>
            <a:endParaRPr lang="fr-FR" b="1"/>
          </a:p>
          <a:p>
            <a:r>
              <a:rPr lang="fr-FR" b="1"/>
              <a:t>© Science Factor Global Contact</a:t>
            </a:r>
            <a:endParaRPr lang="fr-FR"/>
          </a:p>
          <a:p>
            <a:endParaRPr lang="fr-FR"/>
          </a:p>
        </p:txBody>
      </p:sp>
      <p:sp>
        <p:nvSpPr>
          <p:cNvPr id="6" name="Slide Number Placeholder 5"/>
          <p:cNvSpPr>
            <a:spLocks noGrp="1"/>
          </p:cNvSpPr>
          <p:nvPr>
            <p:ph type="sldNum" sz="quarter" idx="12"/>
          </p:nvPr>
        </p:nvSpPr>
        <p:spPr/>
        <p:txBody>
          <a:bodyPr/>
          <a:lstStyle/>
          <a:p>
            <a:fld id="{CE57A42F-515C-40CE-AEFD-838DBC7615A6}" type="slidenum">
              <a:rPr lang="fr-FR" smtClean="0"/>
              <a:pPr/>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3218098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C5DDC22-893F-40CB-B682-BAB0A744DD96}" type="datetimeFigureOut">
              <a:rPr lang="fr-FR" smtClean="0"/>
              <a:pPr/>
              <a:t>10/11/2020</a:t>
            </a:fld>
            <a:endParaRPr lang="fr-FR"/>
          </a:p>
        </p:txBody>
      </p:sp>
      <p:sp>
        <p:nvSpPr>
          <p:cNvPr id="5" name="Footer Placeholder 4"/>
          <p:cNvSpPr>
            <a:spLocks noGrp="1"/>
          </p:cNvSpPr>
          <p:nvPr>
            <p:ph type="ftr" sz="quarter" idx="11"/>
          </p:nvPr>
        </p:nvSpPr>
        <p:spPr/>
        <p:txBody>
          <a:bodyPr/>
          <a:lstStyle/>
          <a:p>
            <a:endParaRPr lang="fr-FR" b="1"/>
          </a:p>
          <a:p>
            <a:r>
              <a:rPr lang="fr-FR" b="1"/>
              <a:t>© Science Factor Global Contact</a:t>
            </a:r>
            <a:endParaRPr lang="fr-FR"/>
          </a:p>
          <a:p>
            <a:endParaRPr lang="fr-FR"/>
          </a:p>
        </p:txBody>
      </p:sp>
      <p:sp>
        <p:nvSpPr>
          <p:cNvPr id="6" name="Slide Number Placeholder 5"/>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1963336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C5DDC22-893F-40CB-B682-BAB0A744DD96}" type="datetimeFigureOut">
              <a:rPr lang="fr-FR" smtClean="0"/>
              <a:pPr/>
              <a:t>10/11/2020</a:t>
            </a:fld>
            <a:endParaRPr lang="fr-FR"/>
          </a:p>
        </p:txBody>
      </p:sp>
      <p:sp>
        <p:nvSpPr>
          <p:cNvPr id="5" name="Footer Placeholder 4"/>
          <p:cNvSpPr>
            <a:spLocks noGrp="1"/>
          </p:cNvSpPr>
          <p:nvPr>
            <p:ph type="ftr" sz="quarter" idx="11"/>
          </p:nvPr>
        </p:nvSpPr>
        <p:spPr/>
        <p:txBody>
          <a:bodyPr/>
          <a:lstStyle/>
          <a:p>
            <a:endParaRPr lang="fr-FR" b="1"/>
          </a:p>
          <a:p>
            <a:r>
              <a:rPr lang="fr-FR" b="1"/>
              <a:t>© Science Factor Global Contact</a:t>
            </a:r>
            <a:endParaRPr lang="fr-FR"/>
          </a:p>
          <a:p>
            <a:endParaRPr lang="fr-FR"/>
          </a:p>
        </p:txBody>
      </p:sp>
      <p:sp>
        <p:nvSpPr>
          <p:cNvPr id="6" name="Slide Number Placeholder 5"/>
          <p:cNvSpPr>
            <a:spLocks noGrp="1"/>
          </p:cNvSpPr>
          <p:nvPr>
            <p:ph type="sldNum" sz="quarter" idx="12"/>
          </p:nvPr>
        </p:nvSpPr>
        <p:spPr/>
        <p:txBody>
          <a:bodyPr/>
          <a:lstStyle/>
          <a:p>
            <a:fld id="{CE57A42F-515C-40CE-AEFD-838DBC7615A6}" type="slidenum">
              <a:rPr lang="fr-FR" smtClean="0"/>
              <a:pPr/>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69695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C5DDC22-893F-40CB-B682-BAB0A744DD96}" type="datetimeFigureOut">
              <a:rPr lang="fr-FR" smtClean="0"/>
              <a:pPr/>
              <a:t>10/11/2020</a:t>
            </a:fld>
            <a:endParaRPr lang="fr-FR"/>
          </a:p>
        </p:txBody>
      </p:sp>
      <p:sp>
        <p:nvSpPr>
          <p:cNvPr id="5" name="Footer Placeholder 4"/>
          <p:cNvSpPr>
            <a:spLocks noGrp="1"/>
          </p:cNvSpPr>
          <p:nvPr>
            <p:ph type="ftr" sz="quarter" idx="11"/>
          </p:nvPr>
        </p:nvSpPr>
        <p:spPr/>
        <p:txBody>
          <a:bodyPr/>
          <a:lstStyle/>
          <a:p>
            <a:endParaRPr lang="fr-FR" b="1"/>
          </a:p>
          <a:p>
            <a:r>
              <a:rPr lang="fr-FR" b="1"/>
              <a:t>© Science Factor Global Contact</a:t>
            </a:r>
            <a:endParaRPr lang="fr-FR"/>
          </a:p>
          <a:p>
            <a:endParaRPr lang="fr-FR"/>
          </a:p>
        </p:txBody>
      </p:sp>
      <p:sp>
        <p:nvSpPr>
          <p:cNvPr id="6" name="Slide Number Placeholder 5"/>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3191800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4C5DDC22-893F-40CB-B682-BAB0A744DD96}" type="datetimeFigureOut">
              <a:rPr lang="fr-FR" smtClean="0"/>
              <a:pPr/>
              <a:t>10/11/2020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2388563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4C5DDC22-893F-40CB-B682-BAB0A744DD96}" type="datetimeFigureOut">
              <a:rPr lang="fr-FR" smtClean="0"/>
              <a:pPr/>
              <a:t>10/11/2020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245270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1"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1583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4C5DDC22-893F-40CB-B682-BAB0A744DD96}" type="datetimeFigureOut">
              <a:rPr lang="fr-FR" smtClean="0"/>
              <a:pPr/>
              <a:t>10/11/2020</a:t>
            </a:fld>
            <a:endParaRPr lang="fr-FR"/>
          </a:p>
        </p:txBody>
      </p:sp>
      <p:sp>
        <p:nvSpPr>
          <p:cNvPr id="5" name="Footer Placeholder 4"/>
          <p:cNvSpPr>
            <a:spLocks noGrp="1"/>
          </p:cNvSpPr>
          <p:nvPr>
            <p:ph type="ftr" sz="quarter" idx="11"/>
          </p:nvPr>
        </p:nvSpPr>
        <p:spPr/>
        <p:txBody>
          <a:bodyPr/>
          <a:lstStyle/>
          <a:p>
            <a:endParaRPr lang="fr-FR" b="1"/>
          </a:p>
          <a:p>
            <a:r>
              <a:rPr lang="fr-FR" b="1"/>
              <a:t>© Science Factor Global Contact</a:t>
            </a:r>
            <a:endParaRPr lang="fr-FR"/>
          </a:p>
          <a:p>
            <a:endParaRPr lang="fr-FR"/>
          </a:p>
        </p:txBody>
      </p:sp>
      <p:sp>
        <p:nvSpPr>
          <p:cNvPr id="6" name="Slide Number Placeholder 5"/>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2264513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C5DDC22-893F-40CB-B682-BAB0A744DD96}" type="datetimeFigureOut">
              <a:rPr lang="fr-FR" smtClean="0"/>
              <a:pPr/>
              <a:t>10/11/2020</a:t>
            </a:fld>
            <a:endParaRPr lang="fr-FR"/>
          </a:p>
        </p:txBody>
      </p:sp>
      <p:sp>
        <p:nvSpPr>
          <p:cNvPr id="5" name="Footer Placeholder 4"/>
          <p:cNvSpPr>
            <a:spLocks noGrp="1"/>
          </p:cNvSpPr>
          <p:nvPr>
            <p:ph type="ftr" sz="quarter" idx="11"/>
          </p:nvPr>
        </p:nvSpPr>
        <p:spPr/>
        <p:txBody>
          <a:bodyPr/>
          <a:lstStyle/>
          <a:p>
            <a:endParaRPr lang="fr-FR" b="1"/>
          </a:p>
          <a:p>
            <a:r>
              <a:rPr lang="fr-FR" b="1"/>
              <a:t>© Science Factor Global Contact</a:t>
            </a:r>
            <a:endParaRPr lang="fr-FR"/>
          </a:p>
          <a:p>
            <a:endParaRPr lang="fr-FR"/>
          </a:p>
        </p:txBody>
      </p:sp>
      <p:sp>
        <p:nvSpPr>
          <p:cNvPr id="6" name="Slide Number Placeholder 5"/>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3255925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4C5DDC22-893F-40CB-B682-BAB0A744DD96}" type="datetimeFigureOut">
              <a:rPr lang="fr-FR" smtClean="0"/>
              <a:pPr/>
              <a:t>10/11/2020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3652370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4C5DDC22-893F-40CB-B682-BAB0A744DD96}" type="datetimeFigureOut">
              <a:rPr lang="fr-FR" smtClean="0"/>
              <a:pPr/>
              <a:t>10/11/2020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1379370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4C5DDC22-893F-40CB-B682-BAB0A744DD96}" type="datetimeFigureOut">
              <a:rPr lang="fr-FR" smtClean="0"/>
              <a:pPr/>
              <a:t>10/11/2020</a:t>
            </a:fld>
            <a:endParaRPr lang="fr-FR"/>
          </a:p>
        </p:txBody>
      </p:sp>
      <p:sp>
        <p:nvSpPr>
          <p:cNvPr id="4" name="Footer Placeholder 3"/>
          <p:cNvSpPr>
            <a:spLocks noGrp="1"/>
          </p:cNvSpPr>
          <p:nvPr>
            <p:ph type="ftr" sz="quarter" idx="11"/>
          </p:nvPr>
        </p:nvSpPr>
        <p:spPr/>
        <p:txBody>
          <a:bodyPr/>
          <a:lstStyle/>
          <a:p>
            <a:endParaRPr lang="fr-FR" b="1"/>
          </a:p>
          <a:p>
            <a:r>
              <a:rPr lang="fr-FR" b="1"/>
              <a:t>© Science Factor Global Contact</a:t>
            </a:r>
            <a:endParaRPr lang="fr-FR"/>
          </a:p>
          <a:p>
            <a:endParaRPr lang="fr-FR"/>
          </a:p>
        </p:txBody>
      </p:sp>
      <p:sp>
        <p:nvSpPr>
          <p:cNvPr id="5" name="Slide Number Placeholder 4"/>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2418139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DDC22-893F-40CB-B682-BAB0A744DD96}" type="datetimeFigureOut">
              <a:rPr lang="fr-FR" smtClean="0"/>
              <a:pPr/>
              <a:t>10/11/2020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709185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C5DDC22-893F-40CB-B682-BAB0A744DD96}" type="datetimeFigureOut">
              <a:rPr lang="fr-FR" smtClean="0"/>
              <a:pPr/>
              <a:t>10/11/2020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2944899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C5DDC22-893F-40CB-B682-BAB0A744DD96}" type="datetimeFigureOut">
              <a:rPr lang="fr-FR" smtClean="0"/>
              <a:pPr/>
              <a:t>10/11/2020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3496739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5DDC22-893F-40CB-B682-BAB0A744DD96}" type="datetimeFigureOut">
              <a:rPr lang="fr-FR" smtClean="0"/>
              <a:pPr/>
              <a:t>10/11/2020</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b="1"/>
          </a:p>
          <a:p>
            <a:r>
              <a:rPr lang="fr-FR" b="1"/>
              <a:t>© Science Factor Global Contact</a:t>
            </a:r>
            <a:endParaRPr lang="fr-FR"/>
          </a:p>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E57A42F-515C-40CE-AEFD-838DBC7615A6}" type="slidenum">
              <a:rPr lang="fr-FR" smtClean="0"/>
              <a:pPr/>
              <a:t>‹N°›</a:t>
            </a:fld>
            <a:endParaRPr lang="fr-FR"/>
          </a:p>
        </p:txBody>
      </p:sp>
      <p:cxnSp>
        <p:nvCxnSpPr>
          <p:cNvPr id="18" name="Connecteur droit 17">
            <a:extLst>
              <a:ext uri="{FF2B5EF4-FFF2-40B4-BE49-F238E27FC236}">
                <a16:creationId xmlns:a16="http://schemas.microsoft.com/office/drawing/2014/main" id="{00B01A71-F4AA-48F5-8424-B97EEAC67262}"/>
              </a:ext>
            </a:extLst>
          </p:cNvPr>
          <p:cNvCxnSpPr>
            <a:cxnSpLocks/>
          </p:cNvCxnSpPr>
          <p:nvPr userDrawn="1"/>
        </p:nvCxnSpPr>
        <p:spPr>
          <a:xfrm flipV="1">
            <a:off x="444000" y="1199249"/>
            <a:ext cx="11304000" cy="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35829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705970" y="426110"/>
            <a:ext cx="7360168"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a:latin typeface="Century Gothic" panose="020B0502020202020204" pitchFamily="34" charset="0"/>
              </a:rPr>
              <a:t>LE CONCOURS J’invente Demain</a:t>
            </a:r>
          </a:p>
        </p:txBody>
      </p:sp>
      <p:sp>
        <p:nvSpPr>
          <p:cNvPr id="2" name="Rectangle 1">
            <a:extLst>
              <a:ext uri="{FF2B5EF4-FFF2-40B4-BE49-F238E27FC236}">
                <a16:creationId xmlns:a16="http://schemas.microsoft.com/office/drawing/2014/main" id="{25D32DDE-9F10-45B9-B321-380833E07D6C}"/>
              </a:ext>
            </a:extLst>
          </p:cNvPr>
          <p:cNvSpPr/>
          <p:nvPr/>
        </p:nvSpPr>
        <p:spPr>
          <a:xfrm>
            <a:off x="495639" y="6478815"/>
            <a:ext cx="3563542" cy="369332"/>
          </a:xfrm>
          <a:prstGeom prst="rect">
            <a:avLst/>
          </a:prstGeom>
        </p:spPr>
        <p:txBody>
          <a:bodyPr wrap="square">
            <a:spAutoFit/>
          </a:bodyPr>
          <a:lstStyle/>
          <a:p>
            <a:r>
              <a:rPr lang="fr-FR" b="1"/>
              <a:t>© J’invente Demain</a:t>
            </a:r>
            <a:endParaRPr lang="fr-FR"/>
          </a:p>
        </p:txBody>
      </p:sp>
      <p:pic>
        <p:nvPicPr>
          <p:cNvPr id="8" name="Image 7">
            <a:extLst>
              <a:ext uri="{FF2B5EF4-FFF2-40B4-BE49-F238E27FC236}">
                <a16:creationId xmlns:a16="http://schemas.microsoft.com/office/drawing/2014/main" id="{FA62C3B9-F3C2-44A1-BA48-7622E16FC56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902" y="159207"/>
            <a:ext cx="1323068" cy="905144"/>
          </a:xfrm>
          <a:prstGeom prst="rect">
            <a:avLst/>
          </a:prstGeom>
          <a:noFill/>
        </p:spPr>
      </p:pic>
      <p:pic>
        <p:nvPicPr>
          <p:cNvPr id="6" name="Image 5">
            <a:extLst>
              <a:ext uri="{FF2B5EF4-FFF2-40B4-BE49-F238E27FC236}">
                <a16:creationId xmlns:a16="http://schemas.microsoft.com/office/drawing/2014/main" id="{99832F24-F1A3-4008-B752-DC2B4C6DEF3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645" y="1553360"/>
            <a:ext cx="6150493" cy="3868507"/>
          </a:xfrm>
          <a:prstGeom prst="rect">
            <a:avLst/>
          </a:prstGeom>
          <a:noFill/>
        </p:spPr>
      </p:pic>
      <p:pic>
        <p:nvPicPr>
          <p:cNvPr id="10" name="Image 9">
            <a:extLst>
              <a:ext uri="{FF2B5EF4-FFF2-40B4-BE49-F238E27FC236}">
                <a16:creationId xmlns:a16="http://schemas.microsoft.com/office/drawing/2014/main" id="{C348FACA-2AC2-4706-8CF7-CEDCD1CA4984}"/>
              </a:ext>
            </a:extLst>
          </p:cNvPr>
          <p:cNvPicPr>
            <a:picLocks noChangeAspect="1"/>
          </p:cNvPicPr>
          <p:nvPr/>
        </p:nvPicPr>
        <p:blipFill>
          <a:blip r:embed="rId4"/>
          <a:stretch>
            <a:fillRect/>
          </a:stretch>
        </p:blipFill>
        <p:spPr>
          <a:xfrm>
            <a:off x="1575976" y="5421867"/>
            <a:ext cx="6340390" cy="890093"/>
          </a:xfrm>
          <a:prstGeom prst="rect">
            <a:avLst/>
          </a:prstGeom>
        </p:spPr>
      </p:pic>
    </p:spTree>
    <p:extLst>
      <p:ext uri="{BB962C8B-B14F-4D97-AF65-F5344CB8AC3E}">
        <p14:creationId xmlns:p14="http://schemas.microsoft.com/office/powerpoint/2010/main" val="3313783846"/>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FA514137-9990-48A4-B58F-A803F1512632}"/>
              </a:ext>
            </a:extLst>
          </p:cNvPr>
          <p:cNvSpPr txBox="1">
            <a:spLocks noChangeArrowheads="1"/>
          </p:cNvSpPr>
          <p:nvPr/>
        </p:nvSpPr>
        <p:spPr bwMode="auto">
          <a:xfrm>
            <a:off x="3665769" y="418020"/>
            <a:ext cx="4076690"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a:latin typeface="Century Gothic" panose="020B0502020202020204" pitchFamily="34" charset="0"/>
              </a:rPr>
              <a:t>LES CINQ ETAPES</a:t>
            </a:r>
          </a:p>
        </p:txBody>
      </p:sp>
      <p:pic>
        <p:nvPicPr>
          <p:cNvPr id="2" name="Image 1">
            <a:extLst>
              <a:ext uri="{FF2B5EF4-FFF2-40B4-BE49-F238E27FC236}">
                <a16:creationId xmlns:a16="http://schemas.microsoft.com/office/drawing/2014/main" id="{3722F6DE-1F9A-4380-96B6-C9195253387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902" y="159207"/>
            <a:ext cx="1323068" cy="905144"/>
          </a:xfrm>
          <a:prstGeom prst="rect">
            <a:avLst/>
          </a:prstGeom>
          <a:noFill/>
        </p:spPr>
      </p:pic>
      <p:sp>
        <p:nvSpPr>
          <p:cNvPr id="4" name="Rectangle 3">
            <a:extLst>
              <a:ext uri="{FF2B5EF4-FFF2-40B4-BE49-F238E27FC236}">
                <a16:creationId xmlns:a16="http://schemas.microsoft.com/office/drawing/2014/main" id="{B8E9BB4E-26FF-40BC-A8C6-B22B8998259E}"/>
              </a:ext>
            </a:extLst>
          </p:cNvPr>
          <p:cNvSpPr/>
          <p:nvPr/>
        </p:nvSpPr>
        <p:spPr>
          <a:xfrm>
            <a:off x="495639" y="6478815"/>
            <a:ext cx="3563542" cy="369332"/>
          </a:xfrm>
          <a:prstGeom prst="rect">
            <a:avLst/>
          </a:prstGeom>
        </p:spPr>
        <p:txBody>
          <a:bodyPr wrap="square">
            <a:spAutoFit/>
          </a:bodyPr>
          <a:lstStyle/>
          <a:p>
            <a:r>
              <a:rPr lang="fr-FR" b="1"/>
              <a:t>© J’invente Demain</a:t>
            </a:r>
            <a:endParaRPr lang="fr-FR"/>
          </a:p>
        </p:txBody>
      </p:sp>
      <p:pic>
        <p:nvPicPr>
          <p:cNvPr id="7" name="Image 6">
            <a:extLst>
              <a:ext uri="{FF2B5EF4-FFF2-40B4-BE49-F238E27FC236}">
                <a16:creationId xmlns:a16="http://schemas.microsoft.com/office/drawing/2014/main" id="{EFE164BD-9940-4278-BB39-893E2DE9B7DD}"/>
              </a:ext>
            </a:extLst>
          </p:cNvPr>
          <p:cNvPicPr>
            <a:picLocks noChangeAspect="1"/>
          </p:cNvPicPr>
          <p:nvPr/>
        </p:nvPicPr>
        <p:blipFill>
          <a:blip r:embed="rId4"/>
          <a:stretch>
            <a:fillRect/>
          </a:stretch>
        </p:blipFill>
        <p:spPr>
          <a:xfrm>
            <a:off x="2383928" y="1324829"/>
            <a:ext cx="6408143" cy="5153986"/>
          </a:xfrm>
          <a:prstGeom prst="rect">
            <a:avLst/>
          </a:prstGeom>
        </p:spPr>
      </p:pic>
    </p:spTree>
    <p:extLst>
      <p:ext uri="{BB962C8B-B14F-4D97-AF65-F5344CB8AC3E}">
        <p14:creationId xmlns:p14="http://schemas.microsoft.com/office/powerpoint/2010/main" val="3673100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9C5470AB-14E0-4B7D-A984-5307C8562565}"/>
              </a:ext>
            </a:extLst>
          </p:cNvPr>
          <p:cNvSpPr txBox="1">
            <a:spLocks noChangeArrowheads="1"/>
          </p:cNvSpPr>
          <p:nvPr/>
        </p:nvSpPr>
        <p:spPr bwMode="auto">
          <a:xfrm>
            <a:off x="943429" y="418020"/>
            <a:ext cx="10865669"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r>
              <a:rPr lang="fr-FR" sz="3600"/>
              <a:t>LE FESTIVAL DE COURTS-MÉTRAGES</a:t>
            </a:r>
            <a:endParaRPr lang="en-US" altLang="fr-FR" sz="3600">
              <a:latin typeface="Century Gothic" panose="020B0502020202020204" pitchFamily="34" charset="0"/>
            </a:endParaRPr>
          </a:p>
        </p:txBody>
      </p:sp>
      <p:pic>
        <p:nvPicPr>
          <p:cNvPr id="2" name="Image 1">
            <a:extLst>
              <a:ext uri="{FF2B5EF4-FFF2-40B4-BE49-F238E27FC236}">
                <a16:creationId xmlns:a16="http://schemas.microsoft.com/office/drawing/2014/main" id="{48711706-FFD5-4299-9BFE-E3832F31041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902" y="159207"/>
            <a:ext cx="1323068" cy="905144"/>
          </a:xfrm>
          <a:prstGeom prst="rect">
            <a:avLst/>
          </a:prstGeom>
          <a:noFill/>
        </p:spPr>
      </p:pic>
      <p:sp>
        <p:nvSpPr>
          <p:cNvPr id="5" name="Rectangle 4">
            <a:extLst>
              <a:ext uri="{FF2B5EF4-FFF2-40B4-BE49-F238E27FC236}">
                <a16:creationId xmlns:a16="http://schemas.microsoft.com/office/drawing/2014/main" id="{16E9ADE6-2612-4A04-83B0-0BA523F0B995}"/>
              </a:ext>
            </a:extLst>
          </p:cNvPr>
          <p:cNvSpPr/>
          <p:nvPr/>
        </p:nvSpPr>
        <p:spPr>
          <a:xfrm>
            <a:off x="495639" y="6478815"/>
            <a:ext cx="3563542" cy="369332"/>
          </a:xfrm>
          <a:prstGeom prst="rect">
            <a:avLst/>
          </a:prstGeom>
        </p:spPr>
        <p:txBody>
          <a:bodyPr wrap="square">
            <a:spAutoFit/>
          </a:bodyPr>
          <a:lstStyle/>
          <a:p>
            <a:r>
              <a:rPr lang="fr-FR" b="1"/>
              <a:t>© J’invente Demain</a:t>
            </a:r>
            <a:endParaRPr lang="fr-FR"/>
          </a:p>
        </p:txBody>
      </p:sp>
      <p:sp>
        <p:nvSpPr>
          <p:cNvPr id="13" name="ZoneTexte 12">
            <a:extLst>
              <a:ext uri="{FF2B5EF4-FFF2-40B4-BE49-F238E27FC236}">
                <a16:creationId xmlns:a16="http://schemas.microsoft.com/office/drawing/2014/main" id="{50D29C73-FC4A-425F-9894-07E47C488EC6}"/>
              </a:ext>
            </a:extLst>
          </p:cNvPr>
          <p:cNvSpPr txBox="1"/>
          <p:nvPr/>
        </p:nvSpPr>
        <p:spPr>
          <a:xfrm>
            <a:off x="382902" y="1486210"/>
            <a:ext cx="8890000" cy="1754326"/>
          </a:xfrm>
          <a:prstGeom prst="rect">
            <a:avLst/>
          </a:prstGeom>
          <a:noFill/>
        </p:spPr>
        <p:txBody>
          <a:bodyPr wrap="square">
            <a:spAutoFit/>
          </a:bodyPr>
          <a:lstStyle/>
          <a:p>
            <a:pPr algn="just"/>
            <a:r>
              <a:rPr lang="fr-FR"/>
              <a:t>Pour marquer la fin de saison et valoriser le travail des collégiens, le campus GIANT invite des jeunes des différents collèges participants à assister au Festival J’invente demain à MINATEC. Lors de cette journée festive, une sélection des vidéos produites est projetée devant un jury, qui décerne un palmarès mettant en valeur les qualités des productions. Avant la remise des prix, les collégiens assistent à une conférence en lien avec les objectifs du programme.</a:t>
            </a:r>
          </a:p>
        </p:txBody>
      </p:sp>
      <p:pic>
        <p:nvPicPr>
          <p:cNvPr id="14" name="Image 13">
            <a:extLst>
              <a:ext uri="{FF2B5EF4-FFF2-40B4-BE49-F238E27FC236}">
                <a16:creationId xmlns:a16="http://schemas.microsoft.com/office/drawing/2014/main" id="{C5B42238-7393-45EA-B06B-F909265E342D}"/>
              </a:ext>
            </a:extLst>
          </p:cNvPr>
          <p:cNvPicPr>
            <a:picLocks noChangeAspect="1"/>
          </p:cNvPicPr>
          <p:nvPr/>
        </p:nvPicPr>
        <p:blipFill>
          <a:blip r:embed="rId4"/>
          <a:stretch>
            <a:fillRect/>
          </a:stretch>
        </p:blipFill>
        <p:spPr>
          <a:xfrm>
            <a:off x="4934857" y="3203265"/>
            <a:ext cx="4179621" cy="3134716"/>
          </a:xfrm>
          <a:prstGeom prst="rect">
            <a:avLst/>
          </a:prstGeom>
        </p:spPr>
      </p:pic>
    </p:spTree>
    <p:extLst>
      <p:ext uri="{BB962C8B-B14F-4D97-AF65-F5344CB8AC3E}">
        <p14:creationId xmlns:p14="http://schemas.microsoft.com/office/powerpoint/2010/main" val="1468319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372083A-310B-4911-B497-B8A2A7AB59D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845" y="166382"/>
            <a:ext cx="1323068" cy="905144"/>
          </a:xfrm>
          <a:prstGeom prst="rect">
            <a:avLst/>
          </a:prstGeom>
          <a:noFill/>
        </p:spPr>
      </p:pic>
      <p:sp>
        <p:nvSpPr>
          <p:cNvPr id="4" name="Rectangle 3">
            <a:extLst>
              <a:ext uri="{FF2B5EF4-FFF2-40B4-BE49-F238E27FC236}">
                <a16:creationId xmlns:a16="http://schemas.microsoft.com/office/drawing/2014/main" id="{516AD18E-7947-4EA8-B968-FA5BC895E8F2}"/>
              </a:ext>
            </a:extLst>
          </p:cNvPr>
          <p:cNvSpPr/>
          <p:nvPr/>
        </p:nvSpPr>
        <p:spPr>
          <a:xfrm>
            <a:off x="495639" y="6478815"/>
            <a:ext cx="3563542" cy="369332"/>
          </a:xfrm>
          <a:prstGeom prst="rect">
            <a:avLst/>
          </a:prstGeom>
        </p:spPr>
        <p:txBody>
          <a:bodyPr wrap="square">
            <a:spAutoFit/>
          </a:bodyPr>
          <a:lstStyle/>
          <a:p>
            <a:r>
              <a:rPr lang="fr-FR" b="1"/>
              <a:t>© J’invente Demain</a:t>
            </a:r>
            <a:endParaRPr lang="fr-FR"/>
          </a:p>
        </p:txBody>
      </p:sp>
      <p:sp>
        <p:nvSpPr>
          <p:cNvPr id="3" name="Rectangle 2">
            <a:extLst>
              <a:ext uri="{FF2B5EF4-FFF2-40B4-BE49-F238E27FC236}">
                <a16:creationId xmlns:a16="http://schemas.microsoft.com/office/drawing/2014/main" id="{D611B35F-4D15-41E1-AD95-A87A15220D15}"/>
              </a:ext>
            </a:extLst>
          </p:cNvPr>
          <p:cNvSpPr/>
          <p:nvPr/>
        </p:nvSpPr>
        <p:spPr>
          <a:xfrm>
            <a:off x="1072662" y="2260769"/>
            <a:ext cx="8036169" cy="319046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FB8A42E9-1DA0-445E-997F-C2ECD6DE6F50}"/>
              </a:ext>
            </a:extLst>
          </p:cNvPr>
          <p:cNvSpPr txBox="1"/>
          <p:nvPr/>
        </p:nvSpPr>
        <p:spPr>
          <a:xfrm>
            <a:off x="1259443" y="2260769"/>
            <a:ext cx="7655957" cy="3488327"/>
          </a:xfrm>
          <a:prstGeom prst="rect">
            <a:avLst/>
          </a:prstGeom>
          <a:noFill/>
        </p:spPr>
        <p:txBody>
          <a:bodyPr wrap="square" rtlCol="0">
            <a:spAutoFit/>
          </a:bodyPr>
          <a:lstStyle/>
          <a:p>
            <a:r>
              <a:rPr lang="fr-FR" sz="4400" b="1" dirty="0">
                <a:latin typeface="Norwester" panose="00000506000000000000" pitchFamily="50" charset="0"/>
              </a:rPr>
              <a:t>J’invente Demain</a:t>
            </a:r>
          </a:p>
          <a:p>
            <a:pPr lvl="0">
              <a:lnSpc>
                <a:spcPct val="107000"/>
              </a:lnSpc>
            </a:pPr>
            <a:r>
              <a:rPr lang="fr-FR" sz="4400" b="1" dirty="0">
                <a:latin typeface="Norwester" panose="00000506000000000000" pitchFamily="50" charset="0"/>
              </a:rPr>
              <a:t>Atelier 1 – </a:t>
            </a:r>
            <a:r>
              <a:rPr lang="fr-FR" sz="4400" b="1" dirty="0">
                <a:effectLst/>
                <a:latin typeface="Calibri" panose="020F0502020204030204" pitchFamily="34" charset="0"/>
                <a:ea typeface="Calibri" panose="020F0502020204030204" pitchFamily="34" charset="0"/>
                <a:cs typeface="Calibri" panose="020F0502020204030204" pitchFamily="34" charset="0"/>
              </a:rPr>
              <a:t>EMPATHIE </a:t>
            </a:r>
            <a:endParaRPr lang="fr-FR" sz="4400" b="1"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fr-FR" sz="4000" dirty="0">
                <a:solidFill>
                  <a:schemeClr val="bg1"/>
                </a:solidFill>
                <a:effectLst/>
                <a:latin typeface="Times New Roman" panose="02020603050405020304" pitchFamily="18" charset="0"/>
                <a:ea typeface="Calibri" panose="020F0502020204030204" pitchFamily="34" charset="0"/>
              </a:rPr>
              <a:t>Observez le monde qui vous entoure pour faire émerger des besoins</a:t>
            </a:r>
          </a:p>
          <a:p>
            <a:endParaRPr lang="fr-FR" sz="4400" b="1" dirty="0">
              <a:latin typeface="Norwester" panose="00000506000000000000" pitchFamily="50" charset="0"/>
            </a:endParaRPr>
          </a:p>
        </p:txBody>
      </p:sp>
    </p:spTree>
    <p:extLst>
      <p:ext uri="{BB962C8B-B14F-4D97-AF65-F5344CB8AC3E}">
        <p14:creationId xmlns:p14="http://schemas.microsoft.com/office/powerpoint/2010/main" val="4017612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1A7EDE2B-90CB-419B-B27A-F9F1EBD6EC10}"/>
              </a:ext>
            </a:extLst>
          </p:cNvPr>
          <p:cNvSpPr txBox="1">
            <a:spLocks noChangeArrowheads="1"/>
          </p:cNvSpPr>
          <p:nvPr/>
        </p:nvSpPr>
        <p:spPr bwMode="auto">
          <a:xfrm>
            <a:off x="-1683860" y="541131"/>
            <a:ext cx="9068656" cy="523220"/>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2800">
                <a:latin typeface="Century Gothic" panose="020B0502020202020204" pitchFamily="34" charset="0"/>
              </a:rPr>
              <a:t>Les thèmes J’invente Demain</a:t>
            </a:r>
          </a:p>
        </p:txBody>
      </p:sp>
      <p:pic>
        <p:nvPicPr>
          <p:cNvPr id="5" name="Image 4">
            <a:extLst>
              <a:ext uri="{FF2B5EF4-FFF2-40B4-BE49-F238E27FC236}">
                <a16:creationId xmlns:a16="http://schemas.microsoft.com/office/drawing/2014/main" id="{B8BBBF66-1D02-4140-A33B-473179E637E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902" y="159207"/>
            <a:ext cx="1323068" cy="905144"/>
          </a:xfrm>
          <a:prstGeom prst="rect">
            <a:avLst/>
          </a:prstGeom>
          <a:noFill/>
        </p:spPr>
      </p:pic>
      <p:sp>
        <p:nvSpPr>
          <p:cNvPr id="9" name="Rectangle 8">
            <a:extLst>
              <a:ext uri="{FF2B5EF4-FFF2-40B4-BE49-F238E27FC236}">
                <a16:creationId xmlns:a16="http://schemas.microsoft.com/office/drawing/2014/main" id="{9B096DD7-778F-4668-BFEF-29C89E20FC21}"/>
              </a:ext>
            </a:extLst>
          </p:cNvPr>
          <p:cNvSpPr/>
          <p:nvPr/>
        </p:nvSpPr>
        <p:spPr>
          <a:xfrm>
            <a:off x="495639" y="6478815"/>
            <a:ext cx="3563542" cy="369332"/>
          </a:xfrm>
          <a:prstGeom prst="rect">
            <a:avLst/>
          </a:prstGeom>
        </p:spPr>
        <p:txBody>
          <a:bodyPr wrap="square">
            <a:spAutoFit/>
          </a:bodyPr>
          <a:lstStyle/>
          <a:p>
            <a:r>
              <a:rPr lang="fr-FR" b="1"/>
              <a:t>© J’invente Demain</a:t>
            </a:r>
            <a:endParaRPr lang="fr-FR"/>
          </a:p>
        </p:txBody>
      </p:sp>
      <p:graphicFrame>
        <p:nvGraphicFramePr>
          <p:cNvPr id="10" name="Tableau 9">
            <a:extLst>
              <a:ext uri="{FF2B5EF4-FFF2-40B4-BE49-F238E27FC236}">
                <a16:creationId xmlns:a16="http://schemas.microsoft.com/office/drawing/2014/main" id="{720D3B77-03F3-40AF-9BF4-3E4F56450247}"/>
              </a:ext>
            </a:extLst>
          </p:cNvPr>
          <p:cNvGraphicFramePr>
            <a:graphicFrameLocks noGrp="1"/>
          </p:cNvGraphicFramePr>
          <p:nvPr>
            <p:extLst>
              <p:ext uri="{D42A27DB-BD31-4B8C-83A1-F6EECF244321}">
                <p14:modId xmlns:p14="http://schemas.microsoft.com/office/powerpoint/2010/main" val="3008249888"/>
              </p:ext>
            </p:extLst>
          </p:nvPr>
        </p:nvGraphicFramePr>
        <p:xfrm>
          <a:off x="870856" y="2214211"/>
          <a:ext cx="8534400" cy="2525485"/>
        </p:xfrm>
        <a:graphic>
          <a:graphicData uri="http://schemas.openxmlformats.org/drawingml/2006/table">
            <a:tbl>
              <a:tblPr firstRow="1" firstCol="1" bandRow="1">
                <a:tableStyleId>{5C22544A-7EE6-4342-B048-85BDC9FD1C3A}</a:tableStyleId>
              </a:tblPr>
              <a:tblGrid>
                <a:gridCol w="1994617">
                  <a:extLst>
                    <a:ext uri="{9D8B030D-6E8A-4147-A177-3AD203B41FA5}">
                      <a16:colId xmlns:a16="http://schemas.microsoft.com/office/drawing/2014/main" val="48560759"/>
                    </a:ext>
                  </a:extLst>
                </a:gridCol>
                <a:gridCol w="2216121">
                  <a:extLst>
                    <a:ext uri="{9D8B030D-6E8A-4147-A177-3AD203B41FA5}">
                      <a16:colId xmlns:a16="http://schemas.microsoft.com/office/drawing/2014/main" val="51444275"/>
                    </a:ext>
                  </a:extLst>
                </a:gridCol>
                <a:gridCol w="2550548">
                  <a:extLst>
                    <a:ext uri="{9D8B030D-6E8A-4147-A177-3AD203B41FA5}">
                      <a16:colId xmlns:a16="http://schemas.microsoft.com/office/drawing/2014/main" val="381894129"/>
                    </a:ext>
                  </a:extLst>
                </a:gridCol>
                <a:gridCol w="1773114">
                  <a:extLst>
                    <a:ext uri="{9D8B030D-6E8A-4147-A177-3AD203B41FA5}">
                      <a16:colId xmlns:a16="http://schemas.microsoft.com/office/drawing/2014/main" val="497695313"/>
                    </a:ext>
                  </a:extLst>
                </a:gridCol>
              </a:tblGrid>
              <a:tr h="356749">
                <a:tc>
                  <a:txBody>
                    <a:bodyPr/>
                    <a:lstStyle/>
                    <a:p>
                      <a:pPr algn="ctr">
                        <a:lnSpc>
                          <a:spcPct val="107000"/>
                        </a:lnSpc>
                        <a:spcAft>
                          <a:spcPts val="800"/>
                        </a:spcAft>
                      </a:pPr>
                      <a:r>
                        <a:rPr lang="fr-FR" sz="2000">
                          <a:solidFill>
                            <a:schemeClr val="tx1"/>
                          </a:solidFill>
                          <a:effectLst/>
                        </a:rPr>
                        <a:t>Accessibilité</a:t>
                      </a:r>
                      <a:endParaRPr lang="fr-F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lnSpc>
                          <a:spcPct val="107000"/>
                        </a:lnSpc>
                        <a:spcAft>
                          <a:spcPts val="800"/>
                        </a:spcAft>
                      </a:pPr>
                      <a:r>
                        <a:rPr lang="fr-FR" sz="2000">
                          <a:solidFill>
                            <a:schemeClr val="tx1"/>
                          </a:solidFill>
                          <a:effectLst/>
                        </a:rPr>
                        <a:t>Alimentation</a:t>
                      </a:r>
                      <a:endParaRPr lang="fr-F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lnSpc>
                          <a:spcPct val="107000"/>
                        </a:lnSpc>
                        <a:spcAft>
                          <a:spcPts val="800"/>
                        </a:spcAft>
                      </a:pPr>
                      <a:r>
                        <a:rPr lang="fr-FR" sz="2000">
                          <a:solidFill>
                            <a:schemeClr val="tx1"/>
                          </a:solidFill>
                          <a:effectLst/>
                        </a:rPr>
                        <a:t>Corps, Santé</a:t>
                      </a:r>
                      <a:endParaRPr lang="fr-F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lnSpc>
                          <a:spcPct val="107000"/>
                        </a:lnSpc>
                        <a:spcAft>
                          <a:spcPts val="800"/>
                        </a:spcAft>
                      </a:pPr>
                      <a:r>
                        <a:rPr lang="fr-FR" sz="2000">
                          <a:solidFill>
                            <a:schemeClr val="tx1"/>
                          </a:solidFill>
                          <a:effectLst/>
                        </a:rPr>
                        <a:t>Education</a:t>
                      </a:r>
                      <a:endParaRPr lang="fr-F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3610237444"/>
                  </a:ext>
                </a:extLst>
              </a:tr>
              <a:tr h="722912">
                <a:tc>
                  <a:txBody>
                    <a:bodyPr/>
                    <a:lstStyle/>
                    <a:p>
                      <a:pPr algn="ctr">
                        <a:lnSpc>
                          <a:spcPct val="107000"/>
                        </a:lnSpc>
                        <a:spcAft>
                          <a:spcPts val="800"/>
                        </a:spcAft>
                      </a:pPr>
                      <a:r>
                        <a:rPr lang="fr-FR" sz="2000">
                          <a:solidFill>
                            <a:schemeClr val="tx1"/>
                          </a:solidFill>
                          <a:effectLst/>
                        </a:rPr>
                        <a:t>Égalité filles-garçons</a:t>
                      </a:r>
                      <a:endParaRPr lang="fr-F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lnSpc>
                          <a:spcPct val="107000"/>
                        </a:lnSpc>
                        <a:spcAft>
                          <a:spcPts val="800"/>
                        </a:spcAft>
                      </a:pPr>
                      <a:r>
                        <a:rPr lang="fr-FR" sz="2000">
                          <a:solidFill>
                            <a:schemeClr val="tx1"/>
                          </a:solidFill>
                          <a:effectLst/>
                        </a:rPr>
                        <a:t>Energie</a:t>
                      </a:r>
                      <a:endParaRPr lang="fr-F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lnSpc>
                          <a:spcPct val="107000"/>
                        </a:lnSpc>
                        <a:spcAft>
                          <a:spcPts val="800"/>
                        </a:spcAft>
                      </a:pPr>
                      <a:r>
                        <a:rPr lang="fr-FR" sz="2000">
                          <a:solidFill>
                            <a:schemeClr val="tx1"/>
                          </a:solidFill>
                          <a:effectLst/>
                        </a:rPr>
                        <a:t>Environnement</a:t>
                      </a:r>
                      <a:endParaRPr lang="fr-F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lnSpc>
                          <a:spcPct val="107000"/>
                        </a:lnSpc>
                        <a:spcAft>
                          <a:spcPts val="800"/>
                        </a:spcAft>
                      </a:pPr>
                      <a:r>
                        <a:rPr lang="fr-FR" sz="2000">
                          <a:solidFill>
                            <a:schemeClr val="tx1"/>
                          </a:solidFill>
                          <a:effectLst/>
                        </a:rPr>
                        <a:t>Loisirs</a:t>
                      </a:r>
                      <a:endParaRPr lang="fr-F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2461913381"/>
                  </a:ext>
                </a:extLst>
              </a:tr>
              <a:tr h="722912">
                <a:tc>
                  <a:txBody>
                    <a:bodyPr/>
                    <a:lstStyle/>
                    <a:p>
                      <a:pPr algn="ctr">
                        <a:lnSpc>
                          <a:spcPct val="107000"/>
                        </a:lnSpc>
                        <a:spcAft>
                          <a:spcPts val="800"/>
                        </a:spcAft>
                      </a:pPr>
                      <a:r>
                        <a:rPr lang="fr-FR" sz="2000">
                          <a:solidFill>
                            <a:schemeClr val="tx1"/>
                          </a:solidFill>
                          <a:effectLst/>
                        </a:rPr>
                        <a:t>Maison connectée</a:t>
                      </a:r>
                      <a:endParaRPr lang="fr-F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lnSpc>
                          <a:spcPct val="107000"/>
                        </a:lnSpc>
                        <a:spcAft>
                          <a:spcPts val="800"/>
                        </a:spcAft>
                      </a:pPr>
                      <a:r>
                        <a:rPr lang="fr-FR" sz="2000">
                          <a:solidFill>
                            <a:schemeClr val="tx1"/>
                          </a:solidFill>
                          <a:effectLst/>
                        </a:rPr>
                        <a:t>Sécurité</a:t>
                      </a:r>
                      <a:endParaRPr lang="fr-F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lnSpc>
                          <a:spcPct val="107000"/>
                        </a:lnSpc>
                        <a:spcAft>
                          <a:spcPts val="800"/>
                        </a:spcAft>
                      </a:pPr>
                      <a:r>
                        <a:rPr lang="fr-FR" sz="2000">
                          <a:solidFill>
                            <a:schemeClr val="tx1"/>
                          </a:solidFill>
                          <a:effectLst/>
                        </a:rPr>
                        <a:t>Service Public du Futur</a:t>
                      </a:r>
                      <a:endParaRPr lang="fr-F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just">
                        <a:lnSpc>
                          <a:spcPct val="107000"/>
                        </a:lnSpc>
                        <a:spcAft>
                          <a:spcPts val="800"/>
                        </a:spcAft>
                      </a:pPr>
                      <a:r>
                        <a:rPr lang="fr-FR" sz="2000">
                          <a:solidFill>
                            <a:schemeClr val="tx1"/>
                          </a:solidFill>
                          <a:effectLst/>
                        </a:rPr>
                        <a:t>Social, vivre ensemble </a:t>
                      </a:r>
                      <a:endParaRPr lang="fr-F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147590886"/>
                  </a:ext>
                </a:extLst>
              </a:tr>
              <a:tr h="722912">
                <a:tc>
                  <a:txBody>
                    <a:bodyPr/>
                    <a:lstStyle/>
                    <a:p>
                      <a:pPr algn="ctr">
                        <a:lnSpc>
                          <a:spcPct val="107000"/>
                        </a:lnSpc>
                        <a:spcAft>
                          <a:spcPts val="800"/>
                        </a:spcAft>
                      </a:pPr>
                      <a:r>
                        <a:rPr lang="fr-FR" sz="2000">
                          <a:solidFill>
                            <a:schemeClr val="tx1"/>
                          </a:solidFill>
                          <a:effectLst/>
                        </a:rPr>
                        <a:t>Sport</a:t>
                      </a:r>
                      <a:endParaRPr lang="fr-F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lnSpc>
                          <a:spcPct val="107000"/>
                        </a:lnSpc>
                        <a:spcAft>
                          <a:spcPts val="800"/>
                        </a:spcAft>
                      </a:pPr>
                      <a:r>
                        <a:rPr lang="fr-FR" sz="2000">
                          <a:solidFill>
                            <a:schemeClr val="tx1"/>
                          </a:solidFill>
                          <a:effectLst/>
                        </a:rPr>
                        <a:t>Transports, mobilité</a:t>
                      </a:r>
                      <a:endParaRPr lang="fr-F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lnSpc>
                          <a:spcPct val="107000"/>
                        </a:lnSpc>
                        <a:spcAft>
                          <a:spcPts val="800"/>
                        </a:spcAft>
                      </a:pPr>
                      <a:r>
                        <a:rPr lang="fr-FR" sz="2000">
                          <a:solidFill>
                            <a:schemeClr val="tx1"/>
                          </a:solidFill>
                          <a:effectLst/>
                        </a:rPr>
                        <a:t>Travail</a:t>
                      </a:r>
                      <a:endParaRPr lang="fr-F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lnSpc>
                          <a:spcPct val="107000"/>
                        </a:lnSpc>
                        <a:spcAft>
                          <a:spcPts val="800"/>
                        </a:spcAft>
                      </a:pPr>
                      <a:r>
                        <a:rPr lang="fr-FR" sz="2000">
                          <a:solidFill>
                            <a:schemeClr val="tx1"/>
                          </a:solidFill>
                          <a:effectLst/>
                        </a:rPr>
                        <a:t>Ville intelligente</a:t>
                      </a:r>
                      <a:endParaRPr lang="fr-F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847480543"/>
                  </a:ext>
                </a:extLst>
              </a:tr>
            </a:tbl>
          </a:graphicData>
        </a:graphic>
      </p:graphicFrame>
    </p:spTree>
    <p:extLst>
      <p:ext uri="{BB962C8B-B14F-4D97-AF65-F5344CB8AC3E}">
        <p14:creationId xmlns:p14="http://schemas.microsoft.com/office/powerpoint/2010/main" val="1829716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983A4B1E-F7AB-45EA-9560-312785D72125}"/>
              </a:ext>
            </a:extLst>
          </p:cNvPr>
          <p:cNvSpPr txBox="1">
            <a:spLocks noChangeArrowheads="1"/>
          </p:cNvSpPr>
          <p:nvPr/>
        </p:nvSpPr>
        <p:spPr bwMode="auto">
          <a:xfrm>
            <a:off x="4197263" y="350169"/>
            <a:ext cx="3648565" cy="523220"/>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2800" err="1">
                <a:latin typeface="Century Gothic" panose="020B0502020202020204" pitchFamily="34" charset="0"/>
              </a:rPr>
              <a:t>Qu’observez-vous</a:t>
            </a:r>
            <a:r>
              <a:rPr lang="en-US" altLang="fr-FR" sz="2800">
                <a:latin typeface="Century Gothic" panose="020B0502020202020204" pitchFamily="34" charset="0"/>
              </a:rPr>
              <a:t> ? </a:t>
            </a:r>
          </a:p>
        </p:txBody>
      </p:sp>
      <p:sp>
        <p:nvSpPr>
          <p:cNvPr id="18" name="Espace réservé du contenu 1">
            <a:extLst>
              <a:ext uri="{FF2B5EF4-FFF2-40B4-BE49-F238E27FC236}">
                <a16:creationId xmlns:a16="http://schemas.microsoft.com/office/drawing/2014/main" id="{D85A9F80-DDB9-4A48-B595-6987276F660E}"/>
              </a:ext>
            </a:extLst>
          </p:cNvPr>
          <p:cNvSpPr>
            <a:spLocks noGrp="1"/>
          </p:cNvSpPr>
          <p:nvPr>
            <p:ph idx="1"/>
          </p:nvPr>
        </p:nvSpPr>
        <p:spPr>
          <a:xfrm>
            <a:off x="3831757" y="2216649"/>
            <a:ext cx="8028143" cy="3168597"/>
          </a:xfrm>
        </p:spPr>
        <p:txBody>
          <a:bodyPr>
            <a:normAutofit/>
          </a:bodyPr>
          <a:lstStyle/>
          <a:p>
            <a:pPr marL="0" indent="0">
              <a:buNone/>
            </a:pPr>
            <a:r>
              <a:rPr lang="fr-FR"/>
              <a:t>Dans votre vie de tous les jours, quel problème identifiez-vous que vous aimeriez résoudre ?</a:t>
            </a:r>
          </a:p>
          <a:p>
            <a:r>
              <a:rPr lang="fr-FR" sz="2400"/>
              <a:t>Améliorer la sécurité dans une voiture ?</a:t>
            </a:r>
          </a:p>
          <a:p>
            <a:r>
              <a:rPr lang="fr-FR" sz="2400"/>
              <a:t>Réduire le gaspillage et la production de déchets ? </a:t>
            </a:r>
          </a:p>
          <a:p>
            <a:r>
              <a:rPr lang="fr-FR" sz="2400"/>
              <a:t>Mieux prendre soin de personnes fragiles (problème de santé, personnes en situation de handicap) </a:t>
            </a:r>
          </a:p>
          <a:p>
            <a:r>
              <a:rPr lang="fr-FR" sz="2400"/>
              <a:t>Améliorer le recyclage d’objets ? </a:t>
            </a:r>
          </a:p>
        </p:txBody>
      </p:sp>
      <p:pic>
        <p:nvPicPr>
          <p:cNvPr id="2" name="Image 1">
            <a:extLst>
              <a:ext uri="{FF2B5EF4-FFF2-40B4-BE49-F238E27FC236}">
                <a16:creationId xmlns:a16="http://schemas.microsoft.com/office/drawing/2014/main" id="{D5806F3B-B5F1-47F5-87D4-BE71FDFAAC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902" y="159207"/>
            <a:ext cx="1323068" cy="905144"/>
          </a:xfrm>
          <a:prstGeom prst="rect">
            <a:avLst/>
          </a:prstGeom>
          <a:noFill/>
        </p:spPr>
      </p:pic>
      <p:sp>
        <p:nvSpPr>
          <p:cNvPr id="4" name="Rectangle 3">
            <a:extLst>
              <a:ext uri="{FF2B5EF4-FFF2-40B4-BE49-F238E27FC236}">
                <a16:creationId xmlns:a16="http://schemas.microsoft.com/office/drawing/2014/main" id="{FD8E32BB-4018-447B-8DD4-DFB224546C2F}"/>
              </a:ext>
            </a:extLst>
          </p:cNvPr>
          <p:cNvSpPr/>
          <p:nvPr/>
        </p:nvSpPr>
        <p:spPr>
          <a:xfrm>
            <a:off x="495639" y="6478815"/>
            <a:ext cx="3563542" cy="369332"/>
          </a:xfrm>
          <a:prstGeom prst="rect">
            <a:avLst/>
          </a:prstGeom>
        </p:spPr>
        <p:txBody>
          <a:bodyPr wrap="square">
            <a:spAutoFit/>
          </a:bodyPr>
          <a:lstStyle/>
          <a:p>
            <a:r>
              <a:rPr lang="fr-FR" b="1"/>
              <a:t>© J’invente Demain</a:t>
            </a:r>
            <a:endParaRPr lang="fr-FR"/>
          </a:p>
        </p:txBody>
      </p:sp>
      <p:pic>
        <p:nvPicPr>
          <p:cNvPr id="10" name="Graphique 9" descr="Loupe">
            <a:extLst>
              <a:ext uri="{FF2B5EF4-FFF2-40B4-BE49-F238E27FC236}">
                <a16:creationId xmlns:a16="http://schemas.microsoft.com/office/drawing/2014/main" id="{38B6A124-54EF-403F-AFAB-3A7146C752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8769" y="2418125"/>
            <a:ext cx="2313531" cy="2313531"/>
          </a:xfrm>
          <a:prstGeom prst="rect">
            <a:avLst/>
          </a:prstGeom>
        </p:spPr>
      </p:pic>
    </p:spTree>
    <p:extLst>
      <p:ext uri="{BB962C8B-B14F-4D97-AF65-F5344CB8AC3E}">
        <p14:creationId xmlns:p14="http://schemas.microsoft.com/office/powerpoint/2010/main" val="2884891758"/>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39AC0D21-AB82-4122-B16C-96787ED63108}"/>
              </a:ext>
            </a:extLst>
          </p:cNvPr>
          <p:cNvSpPr txBox="1">
            <a:spLocks noChangeArrowheads="1"/>
          </p:cNvSpPr>
          <p:nvPr/>
        </p:nvSpPr>
        <p:spPr bwMode="auto">
          <a:xfrm>
            <a:off x="1577238" y="439771"/>
            <a:ext cx="7695566" cy="461665"/>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2400" dirty="0">
                <a:latin typeface="Century Gothic" panose="020B0502020202020204" pitchFamily="34" charset="0"/>
              </a:rPr>
              <a:t>Identifier un </a:t>
            </a:r>
            <a:r>
              <a:rPr lang="en-US" altLang="fr-FR" sz="2400" dirty="0" err="1">
                <a:latin typeface="Century Gothic" panose="020B0502020202020204" pitchFamily="34" charset="0"/>
              </a:rPr>
              <a:t>problème</a:t>
            </a:r>
            <a:r>
              <a:rPr lang="en-US" altLang="fr-FR" sz="2400" dirty="0">
                <a:latin typeface="Century Gothic" panose="020B0502020202020204" pitchFamily="34" charset="0"/>
              </a:rPr>
              <a:t> à </a:t>
            </a:r>
            <a:r>
              <a:rPr lang="en-US" altLang="fr-FR" sz="2400" dirty="0" err="1">
                <a:latin typeface="Century Gothic" panose="020B0502020202020204" pitchFamily="34" charset="0"/>
              </a:rPr>
              <a:t>résoudre</a:t>
            </a:r>
            <a:r>
              <a:rPr lang="en-US" altLang="fr-FR" sz="2400" dirty="0">
                <a:latin typeface="Century Gothic" panose="020B0502020202020204" pitchFamily="34" charset="0"/>
              </a:rPr>
              <a:t> : étape 1A </a:t>
            </a:r>
          </a:p>
        </p:txBody>
      </p:sp>
      <p:sp>
        <p:nvSpPr>
          <p:cNvPr id="6" name="Espace réservé du contenu 1">
            <a:extLst>
              <a:ext uri="{FF2B5EF4-FFF2-40B4-BE49-F238E27FC236}">
                <a16:creationId xmlns:a16="http://schemas.microsoft.com/office/drawing/2014/main" id="{9F605ABC-632A-4C40-AB76-CB14DB35D6E7}"/>
              </a:ext>
            </a:extLst>
          </p:cNvPr>
          <p:cNvSpPr txBox="1">
            <a:spLocks/>
          </p:cNvSpPr>
          <p:nvPr/>
        </p:nvSpPr>
        <p:spPr>
          <a:xfrm>
            <a:off x="3745523" y="3763262"/>
            <a:ext cx="6729413" cy="271555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a:t>Des exemples : </a:t>
            </a:r>
          </a:p>
          <a:p>
            <a:pPr>
              <a:buFontTx/>
              <a:buChar char="-"/>
            </a:pPr>
            <a:r>
              <a:rPr lang="fr-FR"/>
              <a:t>Comment réduire l’obésité chez les adolescents ? </a:t>
            </a:r>
          </a:p>
          <a:p>
            <a:pPr>
              <a:buFontTx/>
              <a:buChar char="-"/>
            </a:pPr>
            <a:r>
              <a:rPr lang="fr-FR"/>
              <a:t>Comment améliorer la sécurité des piétons pour traverser la rue sans danger ?</a:t>
            </a:r>
          </a:p>
          <a:p>
            <a:pPr>
              <a:buFontTx/>
              <a:buChar char="-"/>
            </a:pPr>
            <a:r>
              <a:rPr lang="fr-FR"/>
              <a:t>Peut-on réduire la pollution en utilisant mieux nos déchets ?</a:t>
            </a:r>
          </a:p>
          <a:p>
            <a:pPr>
              <a:buFontTx/>
              <a:buChar char="-"/>
            </a:pPr>
            <a:r>
              <a:rPr lang="fr-FR"/>
              <a:t>Peut-on développer des sources d’énergie durables sur une autoroute ? </a:t>
            </a:r>
          </a:p>
        </p:txBody>
      </p:sp>
      <p:pic>
        <p:nvPicPr>
          <p:cNvPr id="2" name="Image 1">
            <a:extLst>
              <a:ext uri="{FF2B5EF4-FFF2-40B4-BE49-F238E27FC236}">
                <a16:creationId xmlns:a16="http://schemas.microsoft.com/office/drawing/2014/main" id="{7913D7D2-669B-4FFB-818C-B5793554443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902" y="159207"/>
            <a:ext cx="1323068" cy="905144"/>
          </a:xfrm>
          <a:prstGeom prst="rect">
            <a:avLst/>
          </a:prstGeom>
          <a:noFill/>
        </p:spPr>
      </p:pic>
      <p:sp>
        <p:nvSpPr>
          <p:cNvPr id="11" name="Rectangle 10">
            <a:extLst>
              <a:ext uri="{FF2B5EF4-FFF2-40B4-BE49-F238E27FC236}">
                <a16:creationId xmlns:a16="http://schemas.microsoft.com/office/drawing/2014/main" id="{C7A27BC5-074F-45E1-A5F9-F275E21942E5}"/>
              </a:ext>
            </a:extLst>
          </p:cNvPr>
          <p:cNvSpPr/>
          <p:nvPr/>
        </p:nvSpPr>
        <p:spPr>
          <a:xfrm>
            <a:off x="495639" y="6478815"/>
            <a:ext cx="3563542" cy="369332"/>
          </a:xfrm>
          <a:prstGeom prst="rect">
            <a:avLst/>
          </a:prstGeom>
        </p:spPr>
        <p:txBody>
          <a:bodyPr wrap="square">
            <a:spAutoFit/>
          </a:bodyPr>
          <a:lstStyle/>
          <a:p>
            <a:r>
              <a:rPr lang="fr-FR" b="1"/>
              <a:t>© J’invente Demain</a:t>
            </a:r>
            <a:endParaRPr lang="fr-FR"/>
          </a:p>
        </p:txBody>
      </p:sp>
      <p:pic>
        <p:nvPicPr>
          <p:cNvPr id="9" name="Image 8">
            <a:extLst>
              <a:ext uri="{FF2B5EF4-FFF2-40B4-BE49-F238E27FC236}">
                <a16:creationId xmlns:a16="http://schemas.microsoft.com/office/drawing/2014/main" id="{8D6C8A9B-0F3F-40B2-8B69-AF3926A8A2EF}"/>
              </a:ext>
            </a:extLst>
          </p:cNvPr>
          <p:cNvPicPr>
            <a:picLocks noChangeAspect="1"/>
          </p:cNvPicPr>
          <p:nvPr/>
        </p:nvPicPr>
        <p:blipFill>
          <a:blip r:embed="rId4"/>
          <a:stretch>
            <a:fillRect/>
          </a:stretch>
        </p:blipFill>
        <p:spPr>
          <a:xfrm>
            <a:off x="331302" y="1641377"/>
            <a:ext cx="3027360" cy="4282162"/>
          </a:xfrm>
          <a:prstGeom prst="rect">
            <a:avLst/>
          </a:prstGeom>
        </p:spPr>
      </p:pic>
      <p:sp>
        <p:nvSpPr>
          <p:cNvPr id="10" name="Rectangle 9">
            <a:extLst>
              <a:ext uri="{FF2B5EF4-FFF2-40B4-BE49-F238E27FC236}">
                <a16:creationId xmlns:a16="http://schemas.microsoft.com/office/drawing/2014/main" id="{C78D33DF-6A25-486D-B9C7-745DC29E91BF}"/>
              </a:ext>
            </a:extLst>
          </p:cNvPr>
          <p:cNvSpPr/>
          <p:nvPr/>
        </p:nvSpPr>
        <p:spPr>
          <a:xfrm>
            <a:off x="4059181" y="2008936"/>
            <a:ext cx="5547946" cy="1754326"/>
          </a:xfrm>
          <a:prstGeom prst="rect">
            <a:avLst/>
          </a:prstGeom>
        </p:spPr>
        <p:txBody>
          <a:bodyPr wrap="square">
            <a:spAutoFit/>
          </a:bodyPr>
          <a:lstStyle/>
          <a:p>
            <a:r>
              <a:rPr lang="fr-FR" b="1">
                <a:latin typeface="Calibri" panose="020F0502020204030204" pitchFamily="34" charset="0"/>
                <a:ea typeface="Calibri" panose="020F0502020204030204" pitchFamily="34" charset="0"/>
                <a:cs typeface="Times New Roman" panose="02020603050405020304" pitchFamily="18" charset="0"/>
              </a:rPr>
              <a:t>1 – Bien lire chaque thème et le détail, pour comprendre à quoi il correspond. </a:t>
            </a:r>
          </a:p>
          <a:p>
            <a:r>
              <a:rPr lang="fr-FR" b="1">
                <a:latin typeface="Calibri" panose="020F0502020204030204" pitchFamily="34" charset="0"/>
                <a:ea typeface="Calibri" panose="020F0502020204030204" pitchFamily="34" charset="0"/>
                <a:cs typeface="Times New Roman" panose="02020603050405020304" pitchFamily="18" charset="0"/>
              </a:rPr>
              <a:t>2 – Chacun choisit le domaine qui l’intéresse le plus, où un problème à résoudre est identifié</a:t>
            </a:r>
          </a:p>
          <a:p>
            <a:r>
              <a:rPr lang="fr-FR" b="1">
                <a:latin typeface="Calibri" panose="020F0502020204030204" pitchFamily="34" charset="0"/>
                <a:ea typeface="Calibri" panose="020F0502020204030204" pitchFamily="34" charset="0"/>
                <a:cs typeface="Times New Roman" panose="02020603050405020304" pitchFamily="18" charset="0"/>
              </a:rPr>
              <a:t>3 – Décrire le problème en répondant aux questions. </a:t>
            </a:r>
          </a:p>
          <a:p>
            <a:endParaRPr lang="fr-FR"/>
          </a:p>
        </p:txBody>
      </p:sp>
    </p:spTree>
    <p:extLst>
      <p:ext uri="{BB962C8B-B14F-4D97-AF65-F5344CB8AC3E}">
        <p14:creationId xmlns:p14="http://schemas.microsoft.com/office/powerpoint/2010/main" val="3683996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68DA21EE-1CF6-4880-BE51-BBE5020B2B3E}"/>
              </a:ext>
            </a:extLst>
          </p:cNvPr>
          <p:cNvSpPr txBox="1">
            <a:spLocks noChangeArrowheads="1"/>
          </p:cNvSpPr>
          <p:nvPr/>
        </p:nvSpPr>
        <p:spPr bwMode="auto">
          <a:xfrm>
            <a:off x="1929585" y="437823"/>
            <a:ext cx="7073738" cy="523220"/>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2800" err="1">
                <a:latin typeface="Century Gothic" panose="020B0502020202020204" pitchFamily="34" charset="0"/>
              </a:rPr>
              <a:t>Formez</a:t>
            </a:r>
            <a:r>
              <a:rPr lang="en-US" altLang="fr-FR" sz="2800">
                <a:latin typeface="Century Gothic" panose="020B0502020202020204" pitchFamily="34" charset="0"/>
              </a:rPr>
              <a:t> les </a:t>
            </a:r>
            <a:r>
              <a:rPr lang="en-US" altLang="fr-FR" sz="2800" err="1">
                <a:latin typeface="Century Gothic" panose="020B0502020202020204" pitchFamily="34" charset="0"/>
              </a:rPr>
              <a:t>équipes</a:t>
            </a:r>
            <a:r>
              <a:rPr lang="en-US" altLang="fr-FR" sz="2800">
                <a:latin typeface="Century Gothic" panose="020B0502020202020204" pitchFamily="34" charset="0"/>
              </a:rPr>
              <a:t> </a:t>
            </a:r>
            <a:r>
              <a:rPr lang="en-US" altLang="fr-FR" sz="2800" err="1">
                <a:latin typeface="Century Gothic" panose="020B0502020202020204" pitchFamily="34" charset="0"/>
              </a:rPr>
              <a:t>autour</a:t>
            </a:r>
            <a:r>
              <a:rPr lang="en-US" altLang="fr-FR" sz="2800">
                <a:latin typeface="Century Gothic" panose="020B0502020202020204" pitchFamily="34" charset="0"/>
              </a:rPr>
              <a:t> d’un </a:t>
            </a:r>
            <a:r>
              <a:rPr lang="en-US" altLang="fr-FR" sz="2800" err="1">
                <a:latin typeface="Century Gothic" panose="020B0502020202020204" pitchFamily="34" charset="0"/>
              </a:rPr>
              <a:t>thème</a:t>
            </a:r>
            <a:endParaRPr lang="en-US" altLang="fr-FR" sz="2800">
              <a:latin typeface="Century Gothic" panose="020B0502020202020204" pitchFamily="34" charset="0"/>
            </a:endParaRPr>
          </a:p>
        </p:txBody>
      </p:sp>
      <p:sp>
        <p:nvSpPr>
          <p:cNvPr id="5" name="Espace réservé du contenu 1">
            <a:extLst>
              <a:ext uri="{FF2B5EF4-FFF2-40B4-BE49-F238E27FC236}">
                <a16:creationId xmlns:a16="http://schemas.microsoft.com/office/drawing/2014/main" id="{ABC402F8-32A4-4680-9143-EC05778DBC08}"/>
              </a:ext>
            </a:extLst>
          </p:cNvPr>
          <p:cNvSpPr>
            <a:spLocks noGrp="1"/>
          </p:cNvSpPr>
          <p:nvPr>
            <p:ph idx="1"/>
          </p:nvPr>
        </p:nvSpPr>
        <p:spPr>
          <a:xfrm>
            <a:off x="1825375" y="2477439"/>
            <a:ext cx="8541249" cy="2484980"/>
          </a:xfrm>
        </p:spPr>
        <p:txBody>
          <a:bodyPr>
            <a:normAutofit/>
          </a:bodyPr>
          <a:lstStyle/>
          <a:p>
            <a:pPr marL="0" indent="0">
              <a:buNone/>
            </a:pPr>
            <a:r>
              <a:rPr lang="fr-FR" sz="3200"/>
              <a:t>Les règles : </a:t>
            </a:r>
          </a:p>
          <a:p>
            <a:pPr marL="285750" indent="-285750"/>
            <a:r>
              <a:rPr lang="fr-FR" sz="3200">
                <a:latin typeface="Calibri Light" panose="020F0302020204030204" pitchFamily="34" charset="0"/>
                <a:cs typeface="Calibri Light" panose="020F0302020204030204" pitchFamily="34" charset="0"/>
              </a:rPr>
              <a:t>L’équipe </a:t>
            </a:r>
            <a:r>
              <a:rPr lang="fr-FR" sz="3200" b="1">
                <a:latin typeface="Calibri Light" panose="020F0302020204030204" pitchFamily="34" charset="0"/>
                <a:cs typeface="Calibri Light" panose="020F0302020204030204" pitchFamily="34" charset="0"/>
              </a:rPr>
              <a:t>comprend minimum 2 personnes, maximum : 4 </a:t>
            </a:r>
          </a:p>
          <a:p>
            <a:pPr marL="285750" indent="-285750"/>
            <a:r>
              <a:rPr lang="fr-FR" sz="3200" b="1">
                <a:latin typeface="Calibri Light" panose="020F0302020204030204" pitchFamily="34" charset="0"/>
                <a:cs typeface="Calibri Light" panose="020F0302020204030204" pitchFamily="34" charset="0"/>
              </a:rPr>
              <a:t>Chaque équipe comprend au moins une fille</a:t>
            </a:r>
            <a:r>
              <a:rPr lang="fr-FR" sz="3200">
                <a:latin typeface="Calibri Light" panose="020F0302020204030204" pitchFamily="34" charset="0"/>
                <a:cs typeface="Calibri Light" panose="020F0302020204030204" pitchFamily="34" charset="0"/>
              </a:rPr>
              <a:t>. </a:t>
            </a:r>
            <a:endParaRPr lang="fr-FR" sz="3200"/>
          </a:p>
        </p:txBody>
      </p:sp>
      <p:pic>
        <p:nvPicPr>
          <p:cNvPr id="2" name="Image 1">
            <a:extLst>
              <a:ext uri="{FF2B5EF4-FFF2-40B4-BE49-F238E27FC236}">
                <a16:creationId xmlns:a16="http://schemas.microsoft.com/office/drawing/2014/main" id="{F562C995-6487-4C59-8A1C-7399AC19C9A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902" y="159207"/>
            <a:ext cx="1323068" cy="905144"/>
          </a:xfrm>
          <a:prstGeom prst="rect">
            <a:avLst/>
          </a:prstGeom>
          <a:noFill/>
        </p:spPr>
      </p:pic>
      <p:sp>
        <p:nvSpPr>
          <p:cNvPr id="4" name="Rectangle 3">
            <a:extLst>
              <a:ext uri="{FF2B5EF4-FFF2-40B4-BE49-F238E27FC236}">
                <a16:creationId xmlns:a16="http://schemas.microsoft.com/office/drawing/2014/main" id="{3840D27B-4A50-49DD-8D6C-A5699371232C}"/>
              </a:ext>
            </a:extLst>
          </p:cNvPr>
          <p:cNvSpPr/>
          <p:nvPr/>
        </p:nvSpPr>
        <p:spPr>
          <a:xfrm>
            <a:off x="495639" y="6478815"/>
            <a:ext cx="3563542" cy="369332"/>
          </a:xfrm>
          <a:prstGeom prst="rect">
            <a:avLst/>
          </a:prstGeom>
        </p:spPr>
        <p:txBody>
          <a:bodyPr wrap="square">
            <a:spAutoFit/>
          </a:bodyPr>
          <a:lstStyle/>
          <a:p>
            <a:r>
              <a:rPr lang="fr-FR" b="1"/>
              <a:t>© J’invente Demain</a:t>
            </a:r>
            <a:endParaRPr lang="fr-FR"/>
          </a:p>
        </p:txBody>
      </p:sp>
    </p:spTree>
    <p:extLst>
      <p:ext uri="{BB962C8B-B14F-4D97-AF65-F5344CB8AC3E}">
        <p14:creationId xmlns:p14="http://schemas.microsoft.com/office/powerpoint/2010/main" val="3011249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6FAFF33C-A2DF-4C73-9A46-BF1B964318F3}"/>
              </a:ext>
            </a:extLst>
          </p:cNvPr>
          <p:cNvSpPr txBox="1">
            <a:spLocks noChangeArrowheads="1"/>
          </p:cNvSpPr>
          <p:nvPr/>
        </p:nvSpPr>
        <p:spPr bwMode="auto">
          <a:xfrm>
            <a:off x="297812" y="383083"/>
            <a:ext cx="9068656" cy="523220"/>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2800">
                <a:latin typeface="Century Gothic" panose="020B0502020202020204" pitchFamily="34" charset="0"/>
              </a:rPr>
              <a:t>Identifier un </a:t>
            </a:r>
            <a:r>
              <a:rPr lang="en-US" altLang="fr-FR" sz="2800" err="1">
                <a:latin typeface="Century Gothic" panose="020B0502020202020204" pitchFamily="34" charset="0"/>
              </a:rPr>
              <a:t>problème</a:t>
            </a:r>
            <a:r>
              <a:rPr lang="en-US" altLang="fr-FR" sz="2800">
                <a:latin typeface="Century Gothic" panose="020B0502020202020204" pitchFamily="34" charset="0"/>
              </a:rPr>
              <a:t> à </a:t>
            </a:r>
            <a:r>
              <a:rPr lang="en-US" altLang="fr-FR" sz="2800" err="1">
                <a:latin typeface="Century Gothic" panose="020B0502020202020204" pitchFamily="34" charset="0"/>
              </a:rPr>
              <a:t>résoudre</a:t>
            </a:r>
            <a:r>
              <a:rPr lang="en-US" altLang="fr-FR" sz="2800">
                <a:latin typeface="Century Gothic" panose="020B0502020202020204" pitchFamily="34" charset="0"/>
              </a:rPr>
              <a:t> : étape 1B </a:t>
            </a:r>
          </a:p>
        </p:txBody>
      </p:sp>
      <p:pic>
        <p:nvPicPr>
          <p:cNvPr id="2" name="Image 1">
            <a:extLst>
              <a:ext uri="{FF2B5EF4-FFF2-40B4-BE49-F238E27FC236}">
                <a16:creationId xmlns:a16="http://schemas.microsoft.com/office/drawing/2014/main" id="{3F0C8F94-3AB4-46D1-B0D0-5692FEE25F3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514" y="159207"/>
            <a:ext cx="1323068" cy="905144"/>
          </a:xfrm>
          <a:prstGeom prst="rect">
            <a:avLst/>
          </a:prstGeom>
          <a:noFill/>
        </p:spPr>
      </p:pic>
      <p:sp>
        <p:nvSpPr>
          <p:cNvPr id="6" name="Rectangle 5">
            <a:extLst>
              <a:ext uri="{FF2B5EF4-FFF2-40B4-BE49-F238E27FC236}">
                <a16:creationId xmlns:a16="http://schemas.microsoft.com/office/drawing/2014/main" id="{3F468A07-38E1-49A0-9336-1A52A16B881D}"/>
              </a:ext>
            </a:extLst>
          </p:cNvPr>
          <p:cNvSpPr/>
          <p:nvPr/>
        </p:nvSpPr>
        <p:spPr>
          <a:xfrm>
            <a:off x="495639" y="6478815"/>
            <a:ext cx="3563542" cy="369332"/>
          </a:xfrm>
          <a:prstGeom prst="rect">
            <a:avLst/>
          </a:prstGeom>
        </p:spPr>
        <p:txBody>
          <a:bodyPr wrap="square">
            <a:spAutoFit/>
          </a:bodyPr>
          <a:lstStyle/>
          <a:p>
            <a:r>
              <a:rPr lang="fr-FR" b="1"/>
              <a:t>© J’invente Demain</a:t>
            </a:r>
            <a:endParaRPr lang="fr-FR"/>
          </a:p>
        </p:txBody>
      </p:sp>
      <p:pic>
        <p:nvPicPr>
          <p:cNvPr id="7" name="Image 6">
            <a:extLst>
              <a:ext uri="{FF2B5EF4-FFF2-40B4-BE49-F238E27FC236}">
                <a16:creationId xmlns:a16="http://schemas.microsoft.com/office/drawing/2014/main" id="{2A7C680C-3964-44A9-ACA7-A570850AB7A0}"/>
              </a:ext>
            </a:extLst>
          </p:cNvPr>
          <p:cNvPicPr>
            <a:picLocks noChangeAspect="1"/>
          </p:cNvPicPr>
          <p:nvPr/>
        </p:nvPicPr>
        <p:blipFill>
          <a:blip r:embed="rId4"/>
          <a:stretch>
            <a:fillRect/>
          </a:stretch>
        </p:blipFill>
        <p:spPr>
          <a:xfrm>
            <a:off x="1108913" y="1332418"/>
            <a:ext cx="3563543" cy="5036378"/>
          </a:xfrm>
          <a:prstGeom prst="rect">
            <a:avLst/>
          </a:prstGeom>
        </p:spPr>
      </p:pic>
      <p:pic>
        <p:nvPicPr>
          <p:cNvPr id="9" name="Image 8">
            <a:extLst>
              <a:ext uri="{FF2B5EF4-FFF2-40B4-BE49-F238E27FC236}">
                <a16:creationId xmlns:a16="http://schemas.microsoft.com/office/drawing/2014/main" id="{71E66D7B-F48C-4B98-AB10-15C81F021E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0623" y="1536450"/>
            <a:ext cx="1630983" cy="1630983"/>
          </a:xfrm>
          <a:prstGeom prst="rect">
            <a:avLst/>
          </a:prstGeom>
        </p:spPr>
      </p:pic>
      <p:sp>
        <p:nvSpPr>
          <p:cNvPr id="11" name="Rectangle 10">
            <a:extLst>
              <a:ext uri="{FF2B5EF4-FFF2-40B4-BE49-F238E27FC236}">
                <a16:creationId xmlns:a16="http://schemas.microsoft.com/office/drawing/2014/main" id="{C547AF90-1EEB-4B3E-98F2-A60F7CEA5329}"/>
              </a:ext>
            </a:extLst>
          </p:cNvPr>
          <p:cNvSpPr/>
          <p:nvPr/>
        </p:nvSpPr>
        <p:spPr>
          <a:xfrm>
            <a:off x="4832140" y="3429000"/>
            <a:ext cx="5243035" cy="2308324"/>
          </a:xfrm>
          <a:prstGeom prst="rect">
            <a:avLst/>
          </a:prstGeom>
        </p:spPr>
        <p:txBody>
          <a:bodyPr wrap="square" lIns="91440" tIns="45720" rIns="91440" bIns="45720" anchor="t">
            <a:spAutoFit/>
          </a:bodyPr>
          <a:lstStyle/>
          <a:p>
            <a:r>
              <a:rPr lang="fr-FR" sz="2400" b="1">
                <a:latin typeface="Calibri"/>
                <a:ea typeface="Calibri" panose="020F0502020204030204" pitchFamily="34" charset="0"/>
                <a:cs typeface="Times New Roman"/>
              </a:rPr>
              <a:t>Chaque membre de l’équipe présente aux autres le problème qu’il a choisi.</a:t>
            </a:r>
          </a:p>
          <a:p>
            <a:endParaRPr lang="fr-FR" sz="2400" b="1">
              <a:latin typeface="Calibri" panose="020F0502020204030204" pitchFamily="34" charset="0"/>
              <a:cs typeface="Times New Roman" panose="02020603050405020304" pitchFamily="18" charset="0"/>
            </a:endParaRPr>
          </a:p>
          <a:p>
            <a:r>
              <a:rPr lang="fr-FR" sz="2400" b="1">
                <a:latin typeface="Calibri"/>
                <a:cs typeface="Times New Roman"/>
              </a:rPr>
              <a:t>L’équipe formée travail avec la carte d’empathie pour identifier une problématique commune.</a:t>
            </a:r>
          </a:p>
        </p:txBody>
      </p:sp>
    </p:spTree>
    <p:extLst>
      <p:ext uri="{BB962C8B-B14F-4D97-AF65-F5344CB8AC3E}">
        <p14:creationId xmlns:p14="http://schemas.microsoft.com/office/powerpoint/2010/main" val="1150988226"/>
      </p:ext>
    </p:extLst>
  </p:cSld>
  <p:clrMapOvr>
    <a:masterClrMapping/>
  </p:clrMapOvr>
</p:sld>
</file>

<file path=ppt/theme/theme1.xml><?xml version="1.0" encoding="utf-8"?>
<a:theme xmlns:a="http://schemas.openxmlformats.org/drawingml/2006/main" name="Facette">
  <a:themeElements>
    <a:clrScheme name="Vert jaune">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C8FD13A7ADBB47B80AB4E54777B2A5" ma:contentTypeVersion="10" ma:contentTypeDescription="Crée un document." ma:contentTypeScope="" ma:versionID="3406e10d9c639eb08f41aa55096b166a">
  <xsd:schema xmlns:xsd="http://www.w3.org/2001/XMLSchema" xmlns:xs="http://www.w3.org/2001/XMLSchema" xmlns:p="http://schemas.microsoft.com/office/2006/metadata/properties" xmlns:ns2="14355e43-0884-4b6f-af42-5c902f76a081" xmlns:ns3="b317f661-319f-4193-89e6-8a3e8f193a14" targetNamespace="http://schemas.microsoft.com/office/2006/metadata/properties" ma:root="true" ma:fieldsID="73432221a966c9c9e4b61830b6461022" ns2:_="" ns3:_="">
    <xsd:import namespace="14355e43-0884-4b6f-af42-5c902f76a081"/>
    <xsd:import namespace="b317f661-319f-4193-89e6-8a3e8f193a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355e43-0884-4b6f-af42-5c902f76a0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317f661-319f-4193-89e6-8a3e8f193a14"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346720-3C56-4FF4-88D7-ECF9FEF138D5}">
  <ds:schemaRefs>
    <ds:schemaRef ds:uri="http://schemas.microsoft.com/sharepoint/v3/contenttype/forms"/>
  </ds:schemaRefs>
</ds:datastoreItem>
</file>

<file path=customXml/itemProps2.xml><?xml version="1.0" encoding="utf-8"?>
<ds:datastoreItem xmlns:ds="http://schemas.openxmlformats.org/officeDocument/2006/customXml" ds:itemID="{D50F2D15-3982-4FC1-83A0-D78203968E9A}"/>
</file>

<file path=customXml/itemProps3.xml><?xml version="1.0" encoding="utf-8"?>
<ds:datastoreItem xmlns:ds="http://schemas.openxmlformats.org/officeDocument/2006/customXml" ds:itemID="{FC59B2C4-23CD-44D8-9C6B-5DC7FFDF3C8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936</Words>
  <Application>Microsoft Office PowerPoint</Application>
  <PresentationFormat>Grand écran</PresentationFormat>
  <Paragraphs>112</Paragraphs>
  <Slides>9</Slides>
  <Notes>9</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9</vt:i4>
      </vt:variant>
    </vt:vector>
  </HeadingPairs>
  <TitlesOfParts>
    <vt:vector size="20" baseType="lpstr">
      <vt:lpstr>Arial</vt:lpstr>
      <vt:lpstr>Calibri</vt:lpstr>
      <vt:lpstr>Calibri Light</vt:lpstr>
      <vt:lpstr>Century Gothic</vt:lpstr>
      <vt:lpstr>Helvetica</vt:lpstr>
      <vt:lpstr>KlavikaBasicLight</vt:lpstr>
      <vt:lpstr>Norwester</vt:lpstr>
      <vt:lpstr>Times New Roman</vt:lpstr>
      <vt:lpstr>Trebuchet MS</vt:lpstr>
      <vt:lpstr>Wingdings 3</vt:lpstr>
      <vt:lpstr>Facette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FEMMES ET INNOVATION Les femmes dans les métiers liés à  l’innovation, aux sciences et aux technologies</dc:title>
  <dc:creator>Claudine</dc:creator>
  <cp:lastModifiedBy>christophe minutolo</cp:lastModifiedBy>
  <cp:revision>1</cp:revision>
  <cp:lastPrinted>2019-09-03T09:20:54Z</cp:lastPrinted>
  <dcterms:created xsi:type="dcterms:W3CDTF">2014-11-14T08:07:25Z</dcterms:created>
  <dcterms:modified xsi:type="dcterms:W3CDTF">2020-11-10T17:06:10Z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0x010100F5C8FD13A7ADBB47B80AB4E54777B2A5</vt:lpwstr>
  </property>
</Properties>
</file>