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4"/>
  </p:sldMasterIdLst>
  <p:notesMasterIdLst>
    <p:notesMasterId r:id="rId11"/>
  </p:notesMasterIdLst>
  <p:handoutMasterIdLst>
    <p:handoutMasterId r:id="rId12"/>
  </p:handoutMasterIdLst>
  <p:sldIdLst>
    <p:sldId id="257" r:id="rId5"/>
    <p:sldId id="348" r:id="rId6"/>
    <p:sldId id="350" r:id="rId7"/>
    <p:sldId id="351" r:id="rId8"/>
    <p:sldId id="356" r:id="rId9"/>
    <p:sldId id="358" r:id="rId10"/>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yne Fauvet" initials="MF" lastIdx="3" clrIdx="0">
    <p:extLst>
      <p:ext uri="{19B8F6BF-5375-455C-9EA6-DF929625EA0E}">
        <p15:presenceInfo xmlns:p15="http://schemas.microsoft.com/office/powerpoint/2012/main" userId="c4492b620ad41c0d"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DB43"/>
    <a:srgbClr val="41EF6A"/>
    <a:srgbClr val="50A5BB"/>
    <a:srgbClr val="CBE4EB"/>
    <a:srgbClr val="C0DEE6"/>
    <a:srgbClr val="0099CC"/>
    <a:srgbClr val="15A7CC"/>
    <a:srgbClr val="33CCCC"/>
    <a:srgbClr val="C0FCF9"/>
    <a:srgbClr val="DBF8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7887" autoAdjust="0"/>
    <p:restoredTop sz="94660"/>
  </p:normalViewPr>
  <p:slideViewPr>
    <p:cSldViewPr snapToGrid="0">
      <p:cViewPr varScale="1">
        <p:scale>
          <a:sx n="32" d="100"/>
          <a:sy n="32" d="100"/>
        </p:scale>
        <p:origin x="58" y="1176"/>
      </p:cViewPr>
      <p:guideLst>
        <p:guide orient="horz" pos="2160"/>
        <p:guide pos="3840"/>
      </p:guideLst>
    </p:cSldViewPr>
  </p:slideViewPr>
  <p:notesTextViewPr>
    <p:cViewPr>
      <p:scale>
        <a:sx n="1" d="1"/>
        <a:sy n="1" d="1"/>
      </p:scale>
      <p:origin x="0" y="0"/>
    </p:cViewPr>
  </p:notesTextViewPr>
  <p:notesViewPr>
    <p:cSldViewPr snapToGrid="0">
      <p:cViewPr varScale="1">
        <p:scale>
          <a:sx n="62" d="100"/>
          <a:sy n="62" d="100"/>
        </p:scale>
        <p:origin x="3163"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 userId="1a7c169a-0ae8-46f7-a94b-b16d6569052b" providerId="ADAL" clId="{EFA8F254-B296-4619-9993-5CCF68F3286C}"/>
    <pc:docChg chg="custSel addSld delSld modSld modMainMaster">
      <pc:chgData name="christophe" userId="1a7c169a-0ae8-46f7-a94b-b16d6569052b" providerId="ADAL" clId="{EFA8F254-B296-4619-9993-5CCF68F3286C}" dt="2020-10-17T14:57:53.436" v="246" actId="20577"/>
      <pc:docMkLst>
        <pc:docMk/>
      </pc:docMkLst>
      <pc:sldChg chg="addSp delSp modSp mod">
        <pc:chgData name="christophe" userId="1a7c169a-0ae8-46f7-a94b-b16d6569052b" providerId="ADAL" clId="{EFA8F254-B296-4619-9993-5CCF68F3286C}" dt="2020-10-17T14:11:09.252" v="201" actId="6549"/>
        <pc:sldMkLst>
          <pc:docMk/>
          <pc:sldMk cId="4017612548" sldId="257"/>
        </pc:sldMkLst>
        <pc:spChg chg="mod">
          <ac:chgData name="christophe" userId="1a7c169a-0ae8-46f7-a94b-b16d6569052b" providerId="ADAL" clId="{EFA8F254-B296-4619-9993-5CCF68F3286C}" dt="2020-10-17T13:55:55.553" v="47" actId="20577"/>
          <ac:spMkLst>
            <pc:docMk/>
            <pc:sldMk cId="4017612548" sldId="257"/>
            <ac:spMk id="5" creationId="{A7C9D1AA-AF00-4CA9-AD2F-D2DE95582CEB}"/>
          </ac:spMkLst>
        </pc:spChg>
        <pc:spChg chg="mod">
          <ac:chgData name="christophe" userId="1a7c169a-0ae8-46f7-a94b-b16d6569052b" providerId="ADAL" clId="{EFA8F254-B296-4619-9993-5CCF68F3286C}" dt="2020-10-17T13:55:30.409" v="25" actId="1076"/>
          <ac:spMkLst>
            <pc:docMk/>
            <pc:sldMk cId="4017612548" sldId="257"/>
            <ac:spMk id="7" creationId="{2D5D98D0-D3DF-4F22-9827-FA339A660939}"/>
          </ac:spMkLst>
        </pc:spChg>
        <pc:spChg chg="mod">
          <ac:chgData name="christophe" userId="1a7c169a-0ae8-46f7-a94b-b16d6569052b" providerId="ADAL" clId="{EFA8F254-B296-4619-9993-5CCF68F3286C}" dt="2020-10-17T14:11:09.252" v="201" actId="6549"/>
          <ac:spMkLst>
            <pc:docMk/>
            <pc:sldMk cId="4017612548" sldId="257"/>
            <ac:spMk id="8" creationId="{FB8A42E9-1DA0-445E-997F-C2ECD6DE6F50}"/>
          </ac:spMkLst>
        </pc:spChg>
        <pc:picChg chg="add mod">
          <ac:chgData name="christophe" userId="1a7c169a-0ae8-46f7-a94b-b16d6569052b" providerId="ADAL" clId="{EFA8F254-B296-4619-9993-5CCF68F3286C}" dt="2020-10-17T13:55:41.522" v="30" actId="1076"/>
          <ac:picMkLst>
            <pc:docMk/>
            <pc:sldMk cId="4017612548" sldId="257"/>
            <ac:picMk id="2" creationId="{D108144A-E0D0-4109-847B-58EFF594CD91}"/>
          </ac:picMkLst>
        </pc:picChg>
        <pc:picChg chg="del">
          <ac:chgData name="christophe" userId="1a7c169a-0ae8-46f7-a94b-b16d6569052b" providerId="ADAL" clId="{EFA8F254-B296-4619-9993-5CCF68F3286C}" dt="2020-10-17T13:52:44.126" v="0" actId="478"/>
          <ac:picMkLst>
            <pc:docMk/>
            <pc:sldMk cId="4017612548" sldId="257"/>
            <ac:picMk id="3" creationId="{32176217-24A3-49E4-8D48-FF17B18449F9}"/>
          </ac:picMkLst>
        </pc:picChg>
      </pc:sldChg>
      <pc:sldChg chg="delSp add del mod">
        <pc:chgData name="christophe" userId="1a7c169a-0ae8-46f7-a94b-b16d6569052b" providerId="ADAL" clId="{EFA8F254-B296-4619-9993-5CCF68F3286C}" dt="2020-10-17T14:55:32.670" v="207" actId="47"/>
        <pc:sldMkLst>
          <pc:docMk/>
          <pc:sldMk cId="2040406003" sldId="346"/>
        </pc:sldMkLst>
        <pc:picChg chg="del">
          <ac:chgData name="christophe" userId="1a7c169a-0ae8-46f7-a94b-b16d6569052b" providerId="ADAL" clId="{EFA8F254-B296-4619-9993-5CCF68F3286C}" dt="2020-10-17T14:55:00.409" v="203" actId="478"/>
          <ac:picMkLst>
            <pc:docMk/>
            <pc:sldMk cId="2040406003" sldId="346"/>
            <ac:picMk id="2" creationId="{2954E880-EBA3-477A-9105-8C262873575E}"/>
          </ac:picMkLst>
        </pc:picChg>
      </pc:sldChg>
      <pc:sldChg chg="addSp delSp modSp mod">
        <pc:chgData name="christophe" userId="1a7c169a-0ae8-46f7-a94b-b16d6569052b" providerId="ADAL" clId="{EFA8F254-B296-4619-9993-5CCF68F3286C}" dt="2020-10-17T14:57:53.436" v="246" actId="20577"/>
        <pc:sldMkLst>
          <pc:docMk/>
          <pc:sldMk cId="3443194613" sldId="348"/>
        </pc:sldMkLst>
        <pc:spChg chg="add">
          <ac:chgData name="christophe" userId="1a7c169a-0ae8-46f7-a94b-b16d6569052b" providerId="ADAL" clId="{EFA8F254-B296-4619-9993-5CCF68F3286C}" dt="2020-10-17T13:56:06.445" v="49" actId="22"/>
          <ac:spMkLst>
            <pc:docMk/>
            <pc:sldMk cId="3443194613" sldId="348"/>
            <ac:spMk id="2" creationId="{284B74B0-B711-4109-B59E-E175ED9BE450}"/>
          </ac:spMkLst>
        </pc:spChg>
        <pc:spChg chg="mod">
          <ac:chgData name="christophe" userId="1a7c169a-0ae8-46f7-a94b-b16d6569052b" providerId="ADAL" clId="{EFA8F254-B296-4619-9993-5CCF68F3286C}" dt="2020-10-17T13:56:18.089" v="53" actId="1076"/>
          <ac:spMkLst>
            <pc:docMk/>
            <pc:sldMk cId="3443194613" sldId="348"/>
            <ac:spMk id="3" creationId="{2D799CCA-5320-4919-A1CE-5090DADC678D}"/>
          </ac:spMkLst>
        </pc:spChg>
        <pc:spChg chg="del">
          <ac:chgData name="christophe" userId="1a7c169a-0ae8-46f7-a94b-b16d6569052b" providerId="ADAL" clId="{EFA8F254-B296-4619-9993-5CCF68F3286C}" dt="2020-10-17T13:56:05.709" v="48" actId="478"/>
          <ac:spMkLst>
            <pc:docMk/>
            <pc:sldMk cId="3443194613" sldId="348"/>
            <ac:spMk id="5" creationId="{DB1959DD-2045-4C7E-9654-5A9E95BAF40C}"/>
          </ac:spMkLst>
        </pc:spChg>
        <pc:spChg chg="mod">
          <ac:chgData name="christophe" userId="1a7c169a-0ae8-46f7-a94b-b16d6569052b" providerId="ADAL" clId="{EFA8F254-B296-4619-9993-5CCF68F3286C}" dt="2020-10-17T14:57:53.436" v="246" actId="20577"/>
          <ac:spMkLst>
            <pc:docMk/>
            <pc:sldMk cId="3443194613" sldId="348"/>
            <ac:spMk id="8" creationId="{E263879A-2024-4A6A-96FB-167F9FC363DB}"/>
          </ac:spMkLst>
        </pc:spChg>
        <pc:spChg chg="mod">
          <ac:chgData name="christophe" userId="1a7c169a-0ae8-46f7-a94b-b16d6569052b" providerId="ADAL" clId="{EFA8F254-B296-4619-9993-5CCF68F3286C}" dt="2020-10-17T13:56:11.031" v="50" actId="207"/>
          <ac:spMkLst>
            <pc:docMk/>
            <pc:sldMk cId="3443194613" sldId="348"/>
            <ac:spMk id="9" creationId="{D11F86AA-1663-442E-A26D-6D88F54907B3}"/>
          </ac:spMkLst>
        </pc:spChg>
      </pc:sldChg>
      <pc:sldChg chg="addSp delSp modSp mod">
        <pc:chgData name="christophe" userId="1a7c169a-0ae8-46f7-a94b-b16d6569052b" providerId="ADAL" clId="{EFA8F254-B296-4619-9993-5CCF68F3286C}" dt="2020-10-17T13:56:37.990" v="59" actId="22"/>
        <pc:sldMkLst>
          <pc:docMk/>
          <pc:sldMk cId="4248905585" sldId="350"/>
        </pc:sldMkLst>
        <pc:spChg chg="add">
          <ac:chgData name="christophe" userId="1a7c169a-0ae8-46f7-a94b-b16d6569052b" providerId="ADAL" clId="{EFA8F254-B296-4619-9993-5CCF68F3286C}" dt="2020-10-17T13:56:37.990" v="59" actId="22"/>
          <ac:spMkLst>
            <pc:docMk/>
            <pc:sldMk cId="4248905585" sldId="350"/>
            <ac:spMk id="2" creationId="{4C8AC233-EDE9-485A-AF1B-0014205EFB4A}"/>
          </ac:spMkLst>
        </pc:spChg>
        <pc:spChg chg="mod">
          <ac:chgData name="christophe" userId="1a7c169a-0ae8-46f7-a94b-b16d6569052b" providerId="ADAL" clId="{EFA8F254-B296-4619-9993-5CCF68F3286C}" dt="2020-10-17T13:56:33.218" v="57" actId="1076"/>
          <ac:spMkLst>
            <pc:docMk/>
            <pc:sldMk cId="4248905585" sldId="350"/>
            <ac:spMk id="4" creationId="{C066C452-A5D5-4A98-997B-31528CE9DD64}"/>
          </ac:spMkLst>
        </pc:spChg>
        <pc:spChg chg="mod">
          <ac:chgData name="christophe" userId="1a7c169a-0ae8-46f7-a94b-b16d6569052b" providerId="ADAL" clId="{EFA8F254-B296-4619-9993-5CCF68F3286C}" dt="2020-10-17T13:56:24.857" v="54" actId="207"/>
          <ac:spMkLst>
            <pc:docMk/>
            <pc:sldMk cId="4248905585" sldId="350"/>
            <ac:spMk id="5" creationId="{0C51C89A-0A74-4304-B40E-DB98F3CFB218}"/>
          </ac:spMkLst>
        </pc:spChg>
        <pc:spChg chg="del">
          <ac:chgData name="christophe" userId="1a7c169a-0ae8-46f7-a94b-b16d6569052b" providerId="ADAL" clId="{EFA8F254-B296-4619-9993-5CCF68F3286C}" dt="2020-10-17T13:56:37.063" v="58" actId="478"/>
          <ac:spMkLst>
            <pc:docMk/>
            <pc:sldMk cId="4248905585" sldId="350"/>
            <ac:spMk id="17" creationId="{33E8ACE5-49B6-4EEF-BA97-475BB9AE58B4}"/>
          </ac:spMkLst>
        </pc:spChg>
      </pc:sldChg>
      <pc:sldChg chg="addSp delSp modSp mod">
        <pc:chgData name="christophe" userId="1a7c169a-0ae8-46f7-a94b-b16d6569052b" providerId="ADAL" clId="{EFA8F254-B296-4619-9993-5CCF68F3286C}" dt="2020-10-17T13:57:57.986" v="67" actId="207"/>
        <pc:sldMkLst>
          <pc:docMk/>
          <pc:sldMk cId="3860142389" sldId="351"/>
        </pc:sldMkLst>
        <pc:spChg chg="add">
          <ac:chgData name="christophe" userId="1a7c169a-0ae8-46f7-a94b-b16d6569052b" providerId="ADAL" clId="{EFA8F254-B296-4619-9993-5CCF68F3286C}" dt="2020-10-17T13:57:25.071" v="63" actId="22"/>
          <ac:spMkLst>
            <pc:docMk/>
            <pc:sldMk cId="3860142389" sldId="351"/>
            <ac:spMk id="2" creationId="{DD61AC69-0322-4070-B390-D9B7D089FB4A}"/>
          </ac:spMkLst>
        </pc:spChg>
        <pc:spChg chg="mod">
          <ac:chgData name="christophe" userId="1a7c169a-0ae8-46f7-a94b-b16d6569052b" providerId="ADAL" clId="{EFA8F254-B296-4619-9993-5CCF68F3286C}" dt="2020-10-17T13:57:14.826" v="61" actId="1076"/>
          <ac:spMkLst>
            <pc:docMk/>
            <pc:sldMk cId="3860142389" sldId="351"/>
            <ac:spMk id="3" creationId="{B7E3A740-87AB-4387-A710-216E50B7A0BF}"/>
          </ac:spMkLst>
        </pc:spChg>
        <pc:spChg chg="mod">
          <ac:chgData name="christophe" userId="1a7c169a-0ae8-46f7-a94b-b16d6569052b" providerId="ADAL" clId="{EFA8F254-B296-4619-9993-5CCF68F3286C}" dt="2020-10-17T13:57:57.986" v="67" actId="207"/>
          <ac:spMkLst>
            <pc:docMk/>
            <pc:sldMk cId="3860142389" sldId="351"/>
            <ac:spMk id="13" creationId="{44174299-A402-4F76-A555-D0F46B2AFA22}"/>
          </ac:spMkLst>
        </pc:spChg>
        <pc:spChg chg="del">
          <ac:chgData name="christophe" userId="1a7c169a-0ae8-46f7-a94b-b16d6569052b" providerId="ADAL" clId="{EFA8F254-B296-4619-9993-5CCF68F3286C}" dt="2020-10-17T13:57:23.911" v="62" actId="478"/>
          <ac:spMkLst>
            <pc:docMk/>
            <pc:sldMk cId="3860142389" sldId="351"/>
            <ac:spMk id="14" creationId="{71A370F6-A458-4EFF-AAD4-80651BFDB8B1}"/>
          </ac:spMkLst>
        </pc:spChg>
      </pc:sldChg>
      <pc:sldChg chg="addSp delSp modSp del mod">
        <pc:chgData name="christophe" userId="1a7c169a-0ae8-46f7-a94b-b16d6569052b" providerId="ADAL" clId="{EFA8F254-B296-4619-9993-5CCF68F3286C}" dt="2020-10-17T14:55:30.535" v="205" actId="47"/>
        <pc:sldMkLst>
          <pc:docMk/>
          <pc:sldMk cId="2263132354" sldId="352"/>
        </pc:sldMkLst>
        <pc:spChg chg="add">
          <ac:chgData name="christophe" userId="1a7c169a-0ae8-46f7-a94b-b16d6569052b" providerId="ADAL" clId="{EFA8F254-B296-4619-9993-5CCF68F3286C}" dt="2020-10-17T14:07:06.282" v="145" actId="22"/>
          <ac:spMkLst>
            <pc:docMk/>
            <pc:sldMk cId="2263132354" sldId="352"/>
            <ac:spMk id="2" creationId="{BA3EFEEC-20C2-43E5-BAAC-6820F4F59EDD}"/>
          </ac:spMkLst>
        </pc:spChg>
        <pc:spChg chg="del">
          <ac:chgData name="christophe" userId="1a7c169a-0ae8-46f7-a94b-b16d6569052b" providerId="ADAL" clId="{EFA8F254-B296-4619-9993-5CCF68F3286C}" dt="2020-10-17T14:07:46.139" v="155" actId="478"/>
          <ac:spMkLst>
            <pc:docMk/>
            <pc:sldMk cId="2263132354" sldId="352"/>
            <ac:spMk id="3" creationId="{23DA274E-6E71-41F7-9C88-AAE48E49266A}"/>
          </ac:spMkLst>
        </pc:spChg>
        <pc:spChg chg="del">
          <ac:chgData name="christophe" userId="1a7c169a-0ae8-46f7-a94b-b16d6569052b" providerId="ADAL" clId="{EFA8F254-B296-4619-9993-5CCF68F3286C}" dt="2020-10-17T14:06:38.229" v="139" actId="478"/>
          <ac:spMkLst>
            <pc:docMk/>
            <pc:sldMk cId="2263132354" sldId="352"/>
            <ac:spMk id="4" creationId="{56951B91-755E-4D8C-8B05-5A7086E8CECC}"/>
          </ac:spMkLst>
        </pc:spChg>
        <pc:spChg chg="del">
          <ac:chgData name="christophe" userId="1a7c169a-0ae8-46f7-a94b-b16d6569052b" providerId="ADAL" clId="{EFA8F254-B296-4619-9993-5CCF68F3286C}" dt="2020-10-17T14:06:40.593" v="140" actId="478"/>
          <ac:spMkLst>
            <pc:docMk/>
            <pc:sldMk cId="2263132354" sldId="352"/>
            <ac:spMk id="8" creationId="{6D516F3D-0EB8-49FE-8F91-A9314E536D33}"/>
          </ac:spMkLst>
        </pc:spChg>
        <pc:spChg chg="add mod">
          <ac:chgData name="christophe" userId="1a7c169a-0ae8-46f7-a94b-b16d6569052b" providerId="ADAL" clId="{EFA8F254-B296-4619-9993-5CCF68F3286C}" dt="2020-10-17T14:08:28.440" v="160" actId="1076"/>
          <ac:spMkLst>
            <pc:docMk/>
            <pc:sldMk cId="2263132354" sldId="352"/>
            <ac:spMk id="11" creationId="{10CA50D3-BF08-40A6-B3E3-E7C07FCB0F68}"/>
          </ac:spMkLst>
        </pc:spChg>
        <pc:spChg chg="add mod">
          <ac:chgData name="christophe" userId="1a7c169a-0ae8-46f7-a94b-b16d6569052b" providerId="ADAL" clId="{EFA8F254-B296-4619-9993-5CCF68F3286C}" dt="2020-10-17T14:08:37.064" v="163" actId="1076"/>
          <ac:spMkLst>
            <pc:docMk/>
            <pc:sldMk cId="2263132354" sldId="352"/>
            <ac:spMk id="12" creationId="{BF05B6D8-1364-4471-8C4D-DBA4A05F4E64}"/>
          </ac:spMkLst>
        </pc:spChg>
        <pc:picChg chg="del">
          <ac:chgData name="christophe" userId="1a7c169a-0ae8-46f7-a94b-b16d6569052b" providerId="ADAL" clId="{EFA8F254-B296-4619-9993-5CCF68F3286C}" dt="2020-10-17T14:06:36.016" v="138" actId="478"/>
          <ac:picMkLst>
            <pc:docMk/>
            <pc:sldMk cId="2263132354" sldId="352"/>
            <ac:picMk id="5" creationId="{1D16AE7E-8DFE-41B1-8AA4-7494682AAE67}"/>
          </ac:picMkLst>
        </pc:picChg>
        <pc:picChg chg="add mod">
          <ac:chgData name="christophe" userId="1a7c169a-0ae8-46f7-a94b-b16d6569052b" providerId="ADAL" clId="{EFA8F254-B296-4619-9993-5CCF68F3286C}" dt="2020-10-17T14:08:13.087" v="158" actId="1076"/>
          <ac:picMkLst>
            <pc:docMk/>
            <pc:sldMk cId="2263132354" sldId="352"/>
            <ac:picMk id="10" creationId="{AE6245B1-BD71-4AA4-9DA7-1B2E25C093C2}"/>
          </ac:picMkLst>
        </pc:picChg>
        <pc:picChg chg="add del mod">
          <ac:chgData name="christophe" userId="1a7c169a-0ae8-46f7-a94b-b16d6569052b" providerId="ADAL" clId="{EFA8F254-B296-4619-9993-5CCF68F3286C}" dt="2020-10-17T14:08:30.856" v="161" actId="478"/>
          <ac:picMkLst>
            <pc:docMk/>
            <pc:sldMk cId="2263132354" sldId="352"/>
            <ac:picMk id="2049" creationId="{264A5720-5137-4A58-960A-03944EE35319}"/>
          </ac:picMkLst>
        </pc:picChg>
      </pc:sldChg>
      <pc:sldChg chg="delSp del mod">
        <pc:chgData name="christophe" userId="1a7c169a-0ae8-46f7-a94b-b16d6569052b" providerId="ADAL" clId="{EFA8F254-B296-4619-9993-5CCF68F3286C}" dt="2020-10-17T14:06:54.587" v="144" actId="47"/>
        <pc:sldMkLst>
          <pc:docMk/>
          <pc:sldMk cId="2070052673" sldId="353"/>
        </pc:sldMkLst>
        <pc:spChg chg="del">
          <ac:chgData name="christophe" userId="1a7c169a-0ae8-46f7-a94b-b16d6569052b" providerId="ADAL" clId="{EFA8F254-B296-4619-9993-5CCF68F3286C}" dt="2020-10-17T14:06:45.422" v="142" actId="478"/>
          <ac:spMkLst>
            <pc:docMk/>
            <pc:sldMk cId="2070052673" sldId="353"/>
            <ac:spMk id="6" creationId="{C6C7FBA3-880A-44F4-A91A-3E7A9F63E62B}"/>
          </ac:spMkLst>
        </pc:spChg>
        <pc:picChg chg="del">
          <ac:chgData name="christophe" userId="1a7c169a-0ae8-46f7-a94b-b16d6569052b" providerId="ADAL" clId="{EFA8F254-B296-4619-9993-5CCF68F3286C}" dt="2020-10-17T14:06:43.802" v="141" actId="478"/>
          <ac:picMkLst>
            <pc:docMk/>
            <pc:sldMk cId="2070052673" sldId="353"/>
            <ac:picMk id="4" creationId="{02365E90-9511-44ED-BB00-109E6C519FB2}"/>
          </ac:picMkLst>
        </pc:picChg>
      </pc:sldChg>
      <pc:sldChg chg="del">
        <pc:chgData name="christophe" userId="1a7c169a-0ae8-46f7-a94b-b16d6569052b" providerId="ADAL" clId="{EFA8F254-B296-4619-9993-5CCF68F3286C}" dt="2020-10-17T14:06:51.303" v="143" actId="47"/>
        <pc:sldMkLst>
          <pc:docMk/>
          <pc:sldMk cId="590808016" sldId="355"/>
        </pc:sldMkLst>
      </pc:sldChg>
      <pc:sldChg chg="addSp delSp modSp mod">
        <pc:chgData name="christophe" userId="1a7c169a-0ae8-46f7-a94b-b16d6569052b" providerId="ADAL" clId="{EFA8F254-B296-4619-9993-5CCF68F3286C}" dt="2020-10-17T14:04:26.248" v="89" actId="1076"/>
        <pc:sldMkLst>
          <pc:docMk/>
          <pc:sldMk cId="1767213728" sldId="356"/>
        </pc:sldMkLst>
        <pc:spChg chg="add mod">
          <ac:chgData name="christophe" userId="1a7c169a-0ae8-46f7-a94b-b16d6569052b" providerId="ADAL" clId="{EFA8F254-B296-4619-9993-5CCF68F3286C}" dt="2020-10-17T13:58:22.473" v="72" actId="1076"/>
          <ac:spMkLst>
            <pc:docMk/>
            <pc:sldMk cId="1767213728" sldId="356"/>
            <ac:spMk id="2" creationId="{8BC1BC40-4E88-4588-954C-4AD2E75C1D94}"/>
          </ac:spMkLst>
        </pc:spChg>
        <pc:spChg chg="mod">
          <ac:chgData name="christophe" userId="1a7c169a-0ae8-46f7-a94b-b16d6569052b" providerId="ADAL" clId="{EFA8F254-B296-4619-9993-5CCF68F3286C}" dt="2020-10-17T13:58:26.088" v="73" actId="207"/>
          <ac:spMkLst>
            <pc:docMk/>
            <pc:sldMk cId="1767213728" sldId="356"/>
            <ac:spMk id="4" creationId="{EF8A335C-B5D3-421D-904E-A3540A655DC6}"/>
          </ac:spMkLst>
        </pc:spChg>
        <pc:spChg chg="mod">
          <ac:chgData name="christophe" userId="1a7c169a-0ae8-46f7-a94b-b16d6569052b" providerId="ADAL" clId="{EFA8F254-B296-4619-9993-5CCF68F3286C}" dt="2020-10-17T13:58:10.457" v="69" actId="1076"/>
          <ac:spMkLst>
            <pc:docMk/>
            <pc:sldMk cId="1767213728" sldId="356"/>
            <ac:spMk id="7" creationId="{30FF8849-BF4C-4149-A1F9-6A4FFCF7D5EE}"/>
          </ac:spMkLst>
        </pc:spChg>
        <pc:spChg chg="mod">
          <ac:chgData name="christophe" userId="1a7c169a-0ae8-46f7-a94b-b16d6569052b" providerId="ADAL" clId="{EFA8F254-B296-4619-9993-5CCF68F3286C}" dt="2020-10-17T13:58:06.969" v="68" actId="1076"/>
          <ac:spMkLst>
            <pc:docMk/>
            <pc:sldMk cId="1767213728" sldId="356"/>
            <ac:spMk id="8" creationId="{E195D8F0-2008-4FA2-9119-E74FD49E4DB3}"/>
          </ac:spMkLst>
        </pc:spChg>
        <pc:spChg chg="del">
          <ac:chgData name="christophe" userId="1a7c169a-0ae8-46f7-a94b-b16d6569052b" providerId="ADAL" clId="{EFA8F254-B296-4619-9993-5CCF68F3286C}" dt="2020-10-17T13:58:18.207" v="70" actId="478"/>
          <ac:spMkLst>
            <pc:docMk/>
            <pc:sldMk cId="1767213728" sldId="356"/>
            <ac:spMk id="9" creationId="{A4CF3EB2-D563-43DF-8F01-165E9EE0FF5D}"/>
          </ac:spMkLst>
        </pc:spChg>
        <pc:picChg chg="add mod">
          <ac:chgData name="christophe" userId="1a7c169a-0ae8-46f7-a94b-b16d6569052b" providerId="ADAL" clId="{EFA8F254-B296-4619-9993-5CCF68F3286C}" dt="2020-10-17T14:04:26.248" v="89" actId="1076"/>
          <ac:picMkLst>
            <pc:docMk/>
            <pc:sldMk cId="1767213728" sldId="356"/>
            <ac:picMk id="3" creationId="{DCC9AB75-69DB-4DA5-856C-1C931F6BB35D}"/>
          </ac:picMkLst>
        </pc:picChg>
        <pc:picChg chg="del">
          <ac:chgData name="christophe" userId="1a7c169a-0ae8-46f7-a94b-b16d6569052b" providerId="ADAL" clId="{EFA8F254-B296-4619-9993-5CCF68F3286C}" dt="2020-10-17T14:04:18.852" v="86" actId="478"/>
          <ac:picMkLst>
            <pc:docMk/>
            <pc:sldMk cId="1767213728" sldId="356"/>
            <ac:picMk id="10" creationId="{E69D176F-AB4C-4CFB-812E-4E3F7BDD0BF8}"/>
          </ac:picMkLst>
        </pc:picChg>
      </pc:sldChg>
      <pc:sldChg chg="addSp delSp modSp mod">
        <pc:chgData name="christophe" userId="1a7c169a-0ae8-46f7-a94b-b16d6569052b" providerId="ADAL" clId="{EFA8F254-B296-4619-9993-5CCF68F3286C}" dt="2020-10-17T14:05:16.871" v="118" actId="20577"/>
        <pc:sldMkLst>
          <pc:docMk/>
          <pc:sldMk cId="4081948169" sldId="358"/>
        </pc:sldMkLst>
        <pc:spChg chg="del">
          <ac:chgData name="christophe" userId="1a7c169a-0ae8-46f7-a94b-b16d6569052b" providerId="ADAL" clId="{EFA8F254-B296-4619-9993-5CCF68F3286C}" dt="2020-10-17T14:05:00.457" v="90" actId="478"/>
          <ac:spMkLst>
            <pc:docMk/>
            <pc:sldMk cId="4081948169" sldId="358"/>
            <ac:spMk id="2" creationId="{855D84D9-72B4-4D32-A464-5BC30C932A33}"/>
          </ac:spMkLst>
        </pc:spChg>
        <pc:spChg chg="mod">
          <ac:chgData name="christophe" userId="1a7c169a-0ae8-46f7-a94b-b16d6569052b" providerId="ADAL" clId="{EFA8F254-B296-4619-9993-5CCF68F3286C}" dt="2020-10-17T14:05:16.871" v="118" actId="20577"/>
          <ac:spMkLst>
            <pc:docMk/>
            <pc:sldMk cId="4081948169" sldId="358"/>
            <ac:spMk id="3" creationId="{28127B6D-11BB-4030-8053-E40CCD7A6A35}"/>
          </ac:spMkLst>
        </pc:spChg>
        <pc:spChg chg="del">
          <ac:chgData name="christophe" userId="1a7c169a-0ae8-46f7-a94b-b16d6569052b" providerId="ADAL" clId="{EFA8F254-B296-4619-9993-5CCF68F3286C}" dt="2020-10-17T13:58:40.478" v="76" actId="478"/>
          <ac:spMkLst>
            <pc:docMk/>
            <pc:sldMk cId="4081948169" sldId="358"/>
            <ac:spMk id="4" creationId="{A9A40AE2-5B9B-48D0-B951-B6346F2451A6}"/>
          </ac:spMkLst>
        </pc:spChg>
        <pc:spChg chg="add mod">
          <ac:chgData name="christophe" userId="1a7c169a-0ae8-46f7-a94b-b16d6569052b" providerId="ADAL" clId="{EFA8F254-B296-4619-9993-5CCF68F3286C}" dt="2020-10-17T13:58:43.330" v="78" actId="1076"/>
          <ac:spMkLst>
            <pc:docMk/>
            <pc:sldMk cId="4081948169" sldId="358"/>
            <ac:spMk id="6" creationId="{CF67833A-0725-4503-9697-C68D36834F3C}"/>
          </ac:spMkLst>
        </pc:spChg>
        <pc:spChg chg="add del mod">
          <ac:chgData name="christophe" userId="1a7c169a-0ae8-46f7-a94b-b16d6569052b" providerId="ADAL" clId="{EFA8F254-B296-4619-9993-5CCF68F3286C}" dt="2020-10-17T14:05:02.190" v="91" actId="478"/>
          <ac:spMkLst>
            <pc:docMk/>
            <pc:sldMk cId="4081948169" sldId="358"/>
            <ac:spMk id="8" creationId="{21664662-6E5C-4CAE-86CF-0C1AB74EFF0E}"/>
          </ac:spMkLst>
        </pc:spChg>
        <pc:picChg chg="add mod">
          <ac:chgData name="christophe" userId="1a7c169a-0ae8-46f7-a94b-b16d6569052b" providerId="ADAL" clId="{EFA8F254-B296-4619-9993-5CCF68F3286C}" dt="2020-10-17T14:05:08.320" v="94" actId="1076"/>
          <ac:picMkLst>
            <pc:docMk/>
            <pc:sldMk cId="4081948169" sldId="358"/>
            <ac:picMk id="9" creationId="{5088DEF7-9879-4C35-B976-66CAED5714F7}"/>
          </ac:picMkLst>
        </pc:picChg>
      </pc:sldChg>
      <pc:sldChg chg="addSp delSp modSp del mod">
        <pc:chgData name="christophe" userId="1a7c169a-0ae8-46f7-a94b-b16d6569052b" providerId="ADAL" clId="{EFA8F254-B296-4619-9993-5CCF68F3286C}" dt="2020-10-17T14:55:26.494" v="204" actId="47"/>
        <pc:sldMkLst>
          <pc:docMk/>
          <pc:sldMk cId="746412610" sldId="359"/>
        </pc:sldMkLst>
        <pc:spChg chg="del mod">
          <ac:chgData name="christophe" userId="1a7c169a-0ae8-46f7-a94b-b16d6569052b" providerId="ADAL" clId="{EFA8F254-B296-4619-9993-5CCF68F3286C}" dt="2020-10-17T14:05:42.272" v="120" actId="478"/>
          <ac:spMkLst>
            <pc:docMk/>
            <pc:sldMk cId="746412610" sldId="359"/>
            <ac:spMk id="2" creationId="{0E97C472-0306-4D3B-B7E9-032577529F8C}"/>
          </ac:spMkLst>
        </pc:spChg>
        <pc:spChg chg="mod">
          <ac:chgData name="christophe" userId="1a7c169a-0ae8-46f7-a94b-b16d6569052b" providerId="ADAL" clId="{EFA8F254-B296-4619-9993-5CCF68F3286C}" dt="2020-10-17T14:09:21.265" v="189" actId="20577"/>
          <ac:spMkLst>
            <pc:docMk/>
            <pc:sldMk cId="746412610" sldId="359"/>
            <ac:spMk id="3" creationId="{4A7EA2E0-CC7B-4A75-BB84-31C45F87D025}"/>
          </ac:spMkLst>
        </pc:spChg>
        <pc:spChg chg="del mod">
          <ac:chgData name="christophe" userId="1a7c169a-0ae8-46f7-a94b-b16d6569052b" providerId="ADAL" clId="{EFA8F254-B296-4619-9993-5CCF68F3286C}" dt="2020-10-17T14:05:40.720" v="119" actId="478"/>
          <ac:spMkLst>
            <pc:docMk/>
            <pc:sldMk cId="746412610" sldId="359"/>
            <ac:spMk id="4" creationId="{02080ADC-A862-43A8-8EBA-320A27ABB311}"/>
          </ac:spMkLst>
        </pc:spChg>
        <pc:spChg chg="del">
          <ac:chgData name="christophe" userId="1a7c169a-0ae8-46f7-a94b-b16d6569052b" providerId="ADAL" clId="{EFA8F254-B296-4619-9993-5CCF68F3286C}" dt="2020-10-17T13:59:34.611" v="83" actId="478"/>
          <ac:spMkLst>
            <pc:docMk/>
            <pc:sldMk cId="746412610" sldId="359"/>
            <ac:spMk id="5" creationId="{3D1459CD-C670-4823-B81B-E83BD9D978C8}"/>
          </ac:spMkLst>
        </pc:spChg>
        <pc:spChg chg="add mod">
          <ac:chgData name="christophe" userId="1a7c169a-0ae8-46f7-a94b-b16d6569052b" providerId="ADAL" clId="{EFA8F254-B296-4619-9993-5CCF68F3286C}" dt="2020-10-17T13:59:37.738" v="85" actId="1076"/>
          <ac:spMkLst>
            <pc:docMk/>
            <pc:sldMk cId="746412610" sldId="359"/>
            <ac:spMk id="7" creationId="{C0B5FEAE-D09A-4DAB-B6B7-2FCCD43E5B4A}"/>
          </ac:spMkLst>
        </pc:spChg>
        <pc:spChg chg="add del mod">
          <ac:chgData name="christophe" userId="1a7c169a-0ae8-46f7-a94b-b16d6569052b" providerId="ADAL" clId="{EFA8F254-B296-4619-9993-5CCF68F3286C}" dt="2020-10-17T14:05:44.425" v="122" actId="478"/>
          <ac:spMkLst>
            <pc:docMk/>
            <pc:sldMk cId="746412610" sldId="359"/>
            <ac:spMk id="9" creationId="{26DE5895-D833-4765-BDAF-A814A0A61899}"/>
          </ac:spMkLst>
        </pc:spChg>
        <pc:picChg chg="add mod">
          <ac:chgData name="christophe" userId="1a7c169a-0ae8-46f7-a94b-b16d6569052b" providerId="ADAL" clId="{EFA8F254-B296-4619-9993-5CCF68F3286C}" dt="2020-10-17T14:06:17.895" v="137" actId="1076"/>
          <ac:picMkLst>
            <pc:docMk/>
            <pc:sldMk cId="746412610" sldId="359"/>
            <ac:picMk id="10" creationId="{A0309A79-2996-4D2C-87DF-655D29F13AF3}"/>
          </ac:picMkLst>
        </pc:picChg>
      </pc:sldChg>
      <pc:sldChg chg="addSp delSp modSp del mod">
        <pc:chgData name="christophe" userId="1a7c169a-0ae8-46f7-a94b-b16d6569052b" providerId="ADAL" clId="{EFA8F254-B296-4619-9993-5CCF68F3286C}" dt="2020-10-17T14:55:31.875" v="206" actId="47"/>
        <pc:sldMkLst>
          <pc:docMk/>
          <pc:sldMk cId="2260085193" sldId="360"/>
        </pc:sldMkLst>
        <pc:spChg chg="add">
          <ac:chgData name="christophe" userId="1a7c169a-0ae8-46f7-a94b-b16d6569052b" providerId="ADAL" clId="{EFA8F254-B296-4619-9993-5CCF68F3286C}" dt="2020-10-17T14:07:11.297" v="147" actId="22"/>
          <ac:spMkLst>
            <pc:docMk/>
            <pc:sldMk cId="2260085193" sldId="360"/>
            <ac:spMk id="2" creationId="{9D312FE6-BC17-46E6-8867-3C040E30338E}"/>
          </ac:spMkLst>
        </pc:spChg>
        <pc:spChg chg="mod">
          <ac:chgData name="christophe" userId="1a7c169a-0ae8-46f7-a94b-b16d6569052b" providerId="ADAL" clId="{EFA8F254-B296-4619-9993-5CCF68F3286C}" dt="2020-10-17T14:07:38.577" v="154" actId="1076"/>
          <ac:spMkLst>
            <pc:docMk/>
            <pc:sldMk cId="2260085193" sldId="360"/>
            <ac:spMk id="3" creationId="{29A8948D-C445-4EBA-BEB0-671378BC0FAF}"/>
          </ac:spMkLst>
        </pc:spChg>
        <pc:spChg chg="del">
          <ac:chgData name="christophe" userId="1a7c169a-0ae8-46f7-a94b-b16d6569052b" providerId="ADAL" clId="{EFA8F254-B296-4619-9993-5CCF68F3286C}" dt="2020-10-17T14:07:10.929" v="146" actId="478"/>
          <ac:spMkLst>
            <pc:docMk/>
            <pc:sldMk cId="2260085193" sldId="360"/>
            <ac:spMk id="5" creationId="{E15993D1-D003-434A-9483-D5FD72543710}"/>
          </ac:spMkLst>
        </pc:spChg>
      </pc:sldChg>
      <pc:sldChg chg="addSp delSp modSp del mod">
        <pc:chgData name="christophe" userId="1a7c169a-0ae8-46f7-a94b-b16d6569052b" providerId="ADAL" clId="{EFA8F254-B296-4619-9993-5CCF68F3286C}" dt="2020-10-17T14:55:33.780" v="208" actId="47"/>
        <pc:sldMkLst>
          <pc:docMk/>
          <pc:sldMk cId="3764464026" sldId="361"/>
        </pc:sldMkLst>
        <pc:spChg chg="mod">
          <ac:chgData name="christophe" userId="1a7c169a-0ae8-46f7-a94b-b16d6569052b" providerId="ADAL" clId="{EFA8F254-B296-4619-9993-5CCF68F3286C}" dt="2020-10-17T14:07:29.123" v="151" actId="207"/>
          <ac:spMkLst>
            <pc:docMk/>
            <pc:sldMk cId="3764464026" sldId="361"/>
            <ac:spMk id="3" creationId="{728F0A2F-DE50-4B0E-9256-5206F5C8E294}"/>
          </ac:spMkLst>
        </pc:spChg>
        <pc:spChg chg="del">
          <ac:chgData name="christophe" userId="1a7c169a-0ae8-46f7-a94b-b16d6569052b" providerId="ADAL" clId="{EFA8F254-B296-4619-9993-5CCF68F3286C}" dt="2020-10-17T14:07:16.454" v="148" actId="478"/>
          <ac:spMkLst>
            <pc:docMk/>
            <pc:sldMk cId="3764464026" sldId="361"/>
            <ac:spMk id="4" creationId="{5881210C-8FC2-48CB-890E-A16A3AD81D1D}"/>
          </ac:spMkLst>
        </pc:spChg>
        <pc:spChg chg="add">
          <ac:chgData name="christophe" userId="1a7c169a-0ae8-46f7-a94b-b16d6569052b" providerId="ADAL" clId="{EFA8F254-B296-4619-9993-5CCF68F3286C}" dt="2020-10-17T14:07:17.124" v="149" actId="22"/>
          <ac:spMkLst>
            <pc:docMk/>
            <pc:sldMk cId="3764464026" sldId="361"/>
            <ac:spMk id="6" creationId="{E290DEE6-52F8-42EA-9E91-C110E8EF6B6B}"/>
          </ac:spMkLst>
        </pc:spChg>
      </pc:sldChg>
      <pc:sldMasterChg chg="addSp delSp modSp mod">
        <pc:chgData name="christophe" userId="1a7c169a-0ae8-46f7-a94b-b16d6569052b" providerId="ADAL" clId="{EFA8F254-B296-4619-9993-5CCF68F3286C}" dt="2020-10-17T13:54:53.779" v="5" actId="1076"/>
        <pc:sldMasterMkLst>
          <pc:docMk/>
          <pc:sldMasterMk cId="176810038" sldId="2147483679"/>
        </pc:sldMasterMkLst>
        <pc:picChg chg="add mod">
          <ac:chgData name="christophe" userId="1a7c169a-0ae8-46f7-a94b-b16d6569052b" providerId="ADAL" clId="{EFA8F254-B296-4619-9993-5CCF68F3286C}" dt="2020-10-17T13:54:53.779" v="5" actId="1076"/>
          <ac:picMkLst>
            <pc:docMk/>
            <pc:sldMasterMk cId="176810038" sldId="2147483679"/>
            <ac:picMk id="8" creationId="{3F51BAA0-0A8C-4C36-9A2F-9106E7F73BC5}"/>
          </ac:picMkLst>
        </pc:picChg>
        <pc:picChg chg="add del">
          <ac:chgData name="christophe" userId="1a7c169a-0ae8-46f7-a94b-b16d6569052b" providerId="ADAL" clId="{EFA8F254-B296-4619-9993-5CCF68F3286C}" dt="2020-10-17T13:54:28.357" v="3" actId="478"/>
          <ac:picMkLst>
            <pc:docMk/>
            <pc:sldMasterMk cId="176810038" sldId="2147483679"/>
            <ac:picMk id="18" creationId="{C1F39A3A-BA8F-4420-81AF-935EDAA473BC}"/>
          </ac:picMkLst>
        </pc:picChg>
        <pc:cxnChg chg="add">
          <ac:chgData name="christophe" userId="1a7c169a-0ae8-46f7-a94b-b16d6569052b" providerId="ADAL" clId="{EFA8F254-B296-4619-9993-5CCF68F3286C}" dt="2020-10-17T13:53:19.571" v="1"/>
          <ac:cxnSpMkLst>
            <pc:docMk/>
            <pc:sldMasterMk cId="176810038" sldId="2147483679"/>
            <ac:cxnSpMk id="19" creationId="{1E383CD6-0360-410F-BA03-EE5AB6E06481}"/>
          </ac:cxnSpMkLst>
        </pc:cxn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a:extLst>
              <a:ext uri="{FF2B5EF4-FFF2-40B4-BE49-F238E27FC236}">
                <a16:creationId xmlns:a16="http://schemas.microsoft.com/office/drawing/2014/main" id="{87A38BAE-9512-4D7D-A0F0-59D1AD00B295}"/>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fr-FR"/>
              <a:t>Science Factor</a:t>
            </a:r>
          </a:p>
        </p:txBody>
      </p:sp>
      <p:sp>
        <p:nvSpPr>
          <p:cNvPr id="3" name="Espace réservé de la date 2">
            <a:extLst>
              <a:ext uri="{FF2B5EF4-FFF2-40B4-BE49-F238E27FC236}">
                <a16:creationId xmlns:a16="http://schemas.microsoft.com/office/drawing/2014/main" id="{0B81517F-0331-431F-8A7F-8C92C6567634}"/>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7EB2EC07-D2D6-4A53-8716-2FEF22BCFE17}" type="datetimeFigureOut">
              <a:rPr lang="fr-FR" smtClean="0"/>
              <a:t>17/10/2020</a:t>
            </a:fld>
            <a:endParaRPr lang="fr-FR"/>
          </a:p>
        </p:txBody>
      </p:sp>
      <p:sp>
        <p:nvSpPr>
          <p:cNvPr id="4" name="Espace réservé du pied de page 3">
            <a:extLst>
              <a:ext uri="{FF2B5EF4-FFF2-40B4-BE49-F238E27FC236}">
                <a16:creationId xmlns:a16="http://schemas.microsoft.com/office/drawing/2014/main" id="{54684A28-4B56-4B03-830F-DF8DFEF1E664}"/>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r>
              <a:rPr lang="fr-FR"/>
              <a:t>Edition 2019/2020</a:t>
            </a:r>
          </a:p>
        </p:txBody>
      </p:sp>
      <p:sp>
        <p:nvSpPr>
          <p:cNvPr id="5" name="Espace réservé du numéro de diapositive 4">
            <a:extLst>
              <a:ext uri="{FF2B5EF4-FFF2-40B4-BE49-F238E27FC236}">
                <a16:creationId xmlns:a16="http://schemas.microsoft.com/office/drawing/2014/main" id="{B26FFCC1-B8A7-45BF-9FED-042F4005E1BA}"/>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BF22D7A-F5E6-4ED4-8D0A-98FDC01E3587}" type="slidenum">
              <a:rPr lang="fr-FR" smtClean="0"/>
              <a:t>‹N°›</a:t>
            </a:fld>
            <a:endParaRPr lang="fr-FR"/>
          </a:p>
        </p:txBody>
      </p:sp>
    </p:spTree>
    <p:extLst>
      <p:ext uri="{BB962C8B-B14F-4D97-AF65-F5344CB8AC3E}">
        <p14:creationId xmlns:p14="http://schemas.microsoft.com/office/powerpoint/2010/main" val="1181332937"/>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r>
              <a:rPr lang="fr-FR"/>
              <a:t>Science Factor</a:t>
            </a:r>
          </a:p>
        </p:txBody>
      </p:sp>
      <p:sp>
        <p:nvSpPr>
          <p:cNvPr id="3" name="Espace réservé de la date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995AF2F-EF21-4EA5-BCF0-AE766C10E963}" type="datetimeFigureOut">
              <a:rPr lang="fr-FR" smtClean="0"/>
              <a:pPr/>
              <a:t>17/10/2020</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r>
              <a:rPr lang="fr-FR"/>
              <a:t>Edition 2019/2020</a:t>
            </a:r>
          </a:p>
        </p:txBody>
      </p:sp>
      <p:sp>
        <p:nvSpPr>
          <p:cNvPr id="7" name="Espace réservé du numéro de diapositiv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7DF4494-79A3-4774-A993-7B95D9931C19}" type="slidenum">
              <a:rPr lang="fr-FR" smtClean="0"/>
              <a:pPr/>
              <a:t>‹N°›</a:t>
            </a:fld>
            <a:endParaRPr lang="fr-FR"/>
          </a:p>
        </p:txBody>
      </p:sp>
    </p:spTree>
    <p:extLst>
      <p:ext uri="{BB962C8B-B14F-4D97-AF65-F5344CB8AC3E}">
        <p14:creationId xmlns:p14="http://schemas.microsoft.com/office/powerpoint/2010/main" val="904999979"/>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qualiblog.fr/outils-et-methodes/la-methode-des-5-pourquoi-pour-eradiquer-vos-problemes/"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youtube.com/watch?v=rjtlbxu1XR0"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http://www.global-contact.net/wordpress/wp-content/uploads/2019/01/Revue-de-presse-Science-Factor-Kids-from-LH.pdf"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1</a:t>
            </a:fld>
            <a:endParaRPr lang="fr-FR"/>
          </a:p>
        </p:txBody>
      </p:sp>
    </p:spTree>
    <p:extLst>
      <p:ext uri="{BB962C8B-B14F-4D97-AF65-F5344CB8AC3E}">
        <p14:creationId xmlns:p14="http://schemas.microsoft.com/office/powerpoint/2010/main" val="491260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Pour trouver une solution trois étapes sont identifiées : </a:t>
            </a:r>
          </a:p>
          <a:p>
            <a:pPr marL="171450" indent="-171450">
              <a:buFontTx/>
              <a:buChar char="-"/>
            </a:pPr>
            <a:r>
              <a:rPr lang="fr-FR" dirty="0"/>
              <a:t>Définir et comprendre les causes du problème en équipe, partager la compréhension des enjeux</a:t>
            </a:r>
          </a:p>
          <a:p>
            <a:pPr marL="171450" indent="-171450">
              <a:buFontTx/>
              <a:buChar char="-"/>
            </a:pPr>
            <a:r>
              <a:rPr lang="fr-FR" dirty="0"/>
              <a:t>Imaginer des pistes de solution diversifiées, explorer, ouvrir le sujet par exemple en partant des types de solutions pouvant être apportées aux causes identifiées pour le problème que l’équipe a choisi de résoudre,</a:t>
            </a:r>
          </a:p>
          <a:p>
            <a:pPr marL="171450" indent="-171450">
              <a:buFontTx/>
              <a:buChar char="-"/>
            </a:pPr>
            <a:r>
              <a:rPr lang="fr-FR" dirty="0"/>
              <a:t>Choisir, définir une solution parmi celles qui sont repérées</a:t>
            </a:r>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2</a:t>
            </a:fld>
            <a:endParaRPr lang="fr-FR"/>
          </a:p>
        </p:txBody>
      </p:sp>
    </p:spTree>
    <p:extLst>
      <p:ext uri="{BB962C8B-B14F-4D97-AF65-F5344CB8AC3E}">
        <p14:creationId xmlns:p14="http://schemas.microsoft.com/office/powerpoint/2010/main" val="34616373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Première étape : comprendre les causes. </a:t>
            </a:r>
          </a:p>
          <a:p>
            <a:r>
              <a:rPr lang="fr-FR" dirty="0"/>
              <a:t>Outil proposé  : La méthode des 5 pourquoi </a:t>
            </a:r>
          </a:p>
          <a:p>
            <a:r>
              <a:rPr lang="fr-FR" dirty="0"/>
              <a:t>« La méthode des 5 Pourquoi, est un outil utilisé dans la résolution de problème. Elle permet d’identifier les causes fondamentales d’un dysfonctionnement ou d’une situation problématique afin de pouvoir proposer des solutions efficaces et définitives. »</a:t>
            </a:r>
          </a:p>
          <a:p>
            <a:endParaRPr lang="fr-FR" b="1" dirty="0"/>
          </a:p>
          <a:p>
            <a:r>
              <a:rPr lang="fr-FR" b="1" dirty="0"/>
              <a:t>Source complémentaire d’information : </a:t>
            </a:r>
          </a:p>
          <a:p>
            <a:r>
              <a:rPr lang="fr-FR" b="1" i="1" dirty="0"/>
              <a:t>Auteure : </a:t>
            </a:r>
            <a:r>
              <a:rPr lang="fr-FR" dirty="0"/>
              <a:t>S </a:t>
            </a:r>
            <a:r>
              <a:rPr lang="fr-FR" dirty="0" err="1"/>
              <a:t>Bentalab</a:t>
            </a:r>
            <a:r>
              <a:rPr lang="fr-FR" dirty="0"/>
              <a:t>, 2013. </a:t>
            </a:r>
          </a:p>
          <a:p>
            <a:r>
              <a:rPr lang="fr-FR" dirty="0">
                <a:hlinkClick r:id="rId3"/>
              </a:rPr>
              <a:t>https://www.qualiblog.fr/outils-et-methodes/la-methode-des-5-pourquoi-pour-eradiquer-vos-problemes/</a:t>
            </a:r>
            <a:r>
              <a:rPr lang="fr-FR" dirty="0"/>
              <a:t> </a:t>
            </a:r>
          </a:p>
          <a:p>
            <a:endParaRPr lang="fr-FR" dirty="0"/>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3</a:t>
            </a:fld>
            <a:endParaRPr lang="fr-FR"/>
          </a:p>
        </p:txBody>
      </p:sp>
    </p:spTree>
    <p:extLst>
      <p:ext uri="{BB962C8B-B14F-4D97-AF65-F5344CB8AC3E}">
        <p14:creationId xmlns:p14="http://schemas.microsoft.com/office/powerpoint/2010/main" val="3651126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b="1" dirty="0"/>
              <a:t>Exemple des Kids from LH – équipe lauréate 2015 de Science Factor, catégorie Collège. </a:t>
            </a:r>
            <a:r>
              <a:rPr lang="fr-FR" dirty="0"/>
              <a:t>L’équipe a présenté un projet de cantine intelligente afin de réduire les problèmes de surcharge pondérale des adolescents. Le projet est une application utilisée dans les cantines scolaires, qui guide les élèves dans leur choix et les aide à avoir une alimentation saine. Une expérimentation de la solution développées avec l’aide d’EPITA a été testée en internat au Havre auprès des élèves. Les résultats observés ont été positifs.</a:t>
            </a:r>
          </a:p>
          <a:p>
            <a:endParaRPr lang="fr-FR" dirty="0"/>
          </a:p>
          <a:p>
            <a:r>
              <a:rPr lang="fr-FR" b="1" dirty="0"/>
              <a:t>Pour en savoir plus sur les Kids from LH : </a:t>
            </a:r>
          </a:p>
          <a:p>
            <a:r>
              <a:rPr lang="fr-FR" dirty="0"/>
              <a:t>- Le projet présenté : </a:t>
            </a:r>
            <a:r>
              <a:rPr lang="fr-FR" dirty="0">
                <a:hlinkClick r:id="rId3"/>
              </a:rPr>
              <a:t>https://www.youtube.com/watch?v=rjtlbxu1XR0</a:t>
            </a:r>
            <a:r>
              <a:rPr lang="fr-FR" dirty="0"/>
              <a:t> </a:t>
            </a:r>
          </a:p>
          <a:p>
            <a:r>
              <a:rPr lang="fr-FR" dirty="0"/>
              <a:t>- Revue de presse : </a:t>
            </a:r>
            <a:r>
              <a:rPr lang="fr-FR" dirty="0">
                <a:hlinkClick r:id="rId4"/>
              </a:rPr>
              <a:t>http://www.global-contact.net/wordpress/wp-content/uploads/2019/01/Revue-de-presse-Science-Factor-Kids-from-LH.pdf</a:t>
            </a:r>
            <a:r>
              <a:rPr lang="fr-FR" dirty="0"/>
              <a:t> </a:t>
            </a:r>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4</a:t>
            </a:fld>
            <a:endParaRPr lang="fr-FR"/>
          </a:p>
        </p:txBody>
      </p:sp>
    </p:spTree>
    <p:extLst>
      <p:ext uri="{BB962C8B-B14F-4D97-AF65-F5344CB8AC3E}">
        <p14:creationId xmlns:p14="http://schemas.microsoft.com/office/powerpoint/2010/main" val="2168730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Présentation du support pouvant être remise aux élèves.</a:t>
            </a:r>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5</a:t>
            </a:fld>
            <a:endParaRPr lang="fr-FR"/>
          </a:p>
        </p:txBody>
      </p:sp>
    </p:spTree>
    <p:extLst>
      <p:ext uri="{BB962C8B-B14F-4D97-AF65-F5344CB8AC3E}">
        <p14:creationId xmlns:p14="http://schemas.microsoft.com/office/powerpoint/2010/main" val="19578892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Le travail fait pour identifier les causes peut servir de base à une recherche de solutions. Cette recherche sera utile lors de l’atelier suivant.</a:t>
            </a:r>
          </a:p>
          <a:p>
            <a:endParaRPr lang="fr-FR" dirty="0"/>
          </a:p>
          <a:p>
            <a:r>
              <a:rPr lang="fr-FR" dirty="0"/>
              <a:t>Les sources d’information sont diversifiées.</a:t>
            </a:r>
          </a:p>
        </p:txBody>
      </p:sp>
      <p:sp>
        <p:nvSpPr>
          <p:cNvPr id="4" name="Espace réservé de l'en-tête 3"/>
          <p:cNvSpPr>
            <a:spLocks noGrp="1"/>
          </p:cNvSpPr>
          <p:nvPr>
            <p:ph type="hdr" sz="quarter"/>
          </p:nvPr>
        </p:nvSpPr>
        <p:spPr/>
        <p:txBody>
          <a:bodyPr/>
          <a:lstStyle/>
          <a:p>
            <a:r>
              <a:rPr lang="fr-FR"/>
              <a:t>Science Factor</a:t>
            </a:r>
          </a:p>
        </p:txBody>
      </p:sp>
      <p:sp>
        <p:nvSpPr>
          <p:cNvPr id="5" name="Espace réservé du pied de page 4"/>
          <p:cNvSpPr>
            <a:spLocks noGrp="1"/>
          </p:cNvSpPr>
          <p:nvPr>
            <p:ph type="ftr" sz="quarter" idx="4"/>
          </p:nvPr>
        </p:nvSpPr>
        <p:spPr/>
        <p:txBody>
          <a:bodyPr/>
          <a:lstStyle/>
          <a:p>
            <a:r>
              <a:rPr lang="fr-FR"/>
              <a:t>Edition 2019/2020</a:t>
            </a:r>
          </a:p>
        </p:txBody>
      </p:sp>
      <p:sp>
        <p:nvSpPr>
          <p:cNvPr id="6" name="Espace réservé du numéro de diapositive 5"/>
          <p:cNvSpPr>
            <a:spLocks noGrp="1"/>
          </p:cNvSpPr>
          <p:nvPr>
            <p:ph type="sldNum" sz="quarter" idx="5"/>
          </p:nvPr>
        </p:nvSpPr>
        <p:spPr/>
        <p:txBody>
          <a:bodyPr/>
          <a:lstStyle/>
          <a:p>
            <a:fld id="{87DF4494-79A3-4774-A993-7B95D9931C19}" type="slidenum">
              <a:rPr lang="fr-FR" smtClean="0"/>
              <a:pPr/>
              <a:t>6</a:t>
            </a:fld>
            <a:endParaRPr lang="fr-FR"/>
          </a:p>
        </p:txBody>
      </p:sp>
    </p:spTree>
    <p:extLst>
      <p:ext uri="{BB962C8B-B14F-4D97-AF65-F5344CB8AC3E}">
        <p14:creationId xmlns:p14="http://schemas.microsoft.com/office/powerpoint/2010/main" val="3988838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3606515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32482605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578287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36037988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5759605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1140935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5654930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393893241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11_Titre et contenu">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1" y="1825625"/>
            <a:ext cx="10515600" cy="4351338"/>
          </a:xfrm>
          <a:prstGeom prst="rect">
            <a:avLst/>
          </a:prstGeo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extLst>
      <p:ext uri="{BB962C8B-B14F-4D97-AF65-F5344CB8AC3E}">
        <p14:creationId xmlns:p14="http://schemas.microsoft.com/office/powerpoint/2010/main" val="101614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1953534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27893166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29053702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3499068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1693274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7311223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10774748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4C5DDC22-893F-40CB-B682-BAB0A744DD96}" type="datetimeFigureOut">
              <a:rPr lang="fr-FR" smtClean="0"/>
              <a:pPr/>
              <a:t>17/10/2020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CE57A42F-515C-40CE-AEFD-838DBC7615A6}" type="slidenum">
              <a:rPr lang="fr-FR" smtClean="0"/>
              <a:pPr/>
              <a:t>‹N°›</a:t>
            </a:fld>
            <a:endParaRPr lang="fr-FR"/>
          </a:p>
        </p:txBody>
      </p:sp>
    </p:spTree>
    <p:extLst>
      <p:ext uri="{BB962C8B-B14F-4D97-AF65-F5344CB8AC3E}">
        <p14:creationId xmlns:p14="http://schemas.microsoft.com/office/powerpoint/2010/main" val="252092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5DDC22-893F-40CB-B682-BAB0A744DD96}" type="datetimeFigureOut">
              <a:rPr lang="fr-FR" smtClean="0"/>
              <a:pPr/>
              <a:t>17/10/2020</a:t>
            </a:fld>
            <a:endParaRPr lang="fr-F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E57A42F-515C-40CE-AEFD-838DBC7615A6}" type="slidenum">
              <a:rPr lang="fr-FR" smtClean="0"/>
              <a:pPr/>
              <a:t>‹N°›</a:t>
            </a:fld>
            <a:endParaRPr lang="fr-FR"/>
          </a:p>
        </p:txBody>
      </p:sp>
      <p:cxnSp>
        <p:nvCxnSpPr>
          <p:cNvPr id="19" name="Connecteur droit 18">
            <a:extLst>
              <a:ext uri="{FF2B5EF4-FFF2-40B4-BE49-F238E27FC236}">
                <a16:creationId xmlns:a16="http://schemas.microsoft.com/office/drawing/2014/main" id="{1E383CD6-0360-410F-BA03-EE5AB6E06481}"/>
              </a:ext>
            </a:extLst>
          </p:cNvPr>
          <p:cNvCxnSpPr>
            <a:cxnSpLocks/>
          </p:cNvCxnSpPr>
          <p:nvPr userDrawn="1"/>
        </p:nvCxnSpPr>
        <p:spPr>
          <a:xfrm flipV="1">
            <a:off x="444000" y="1199249"/>
            <a:ext cx="11304000" cy="0"/>
          </a:xfrm>
          <a:prstGeom prst="line">
            <a:avLst/>
          </a:prstGeom>
          <a:ln w="41275">
            <a:solidFill>
              <a:srgbClr val="C00000"/>
            </a:solidFill>
          </a:ln>
        </p:spPr>
        <p:style>
          <a:lnRef idx="1">
            <a:schemeClr val="accent1"/>
          </a:lnRef>
          <a:fillRef idx="0">
            <a:schemeClr val="accent1"/>
          </a:fillRef>
          <a:effectRef idx="0">
            <a:schemeClr val="accent1"/>
          </a:effectRef>
          <a:fontRef idx="minor">
            <a:schemeClr val="tx1"/>
          </a:fontRef>
        </p:style>
      </p:cxnSp>
      <p:pic>
        <p:nvPicPr>
          <p:cNvPr id="8" name="Image 7">
            <a:extLst>
              <a:ext uri="{FF2B5EF4-FFF2-40B4-BE49-F238E27FC236}">
                <a16:creationId xmlns:a16="http://schemas.microsoft.com/office/drawing/2014/main" id="{3F51BAA0-0A8C-4C36-9A2F-9106E7F73BC5}"/>
              </a:ext>
            </a:extLst>
          </p:cNvPr>
          <p:cNvPicPr>
            <a:picLocks noChangeAspect="1"/>
          </p:cNvPicPr>
          <p:nvPr userDrawn="1"/>
        </p:nvPicPr>
        <p:blipFill>
          <a:blip r:embed="rId19"/>
          <a:stretch>
            <a:fillRect/>
          </a:stretch>
        </p:blipFill>
        <p:spPr>
          <a:xfrm>
            <a:off x="52314" y="-12490"/>
            <a:ext cx="1243692" cy="829128"/>
          </a:xfrm>
          <a:prstGeom prst="rect">
            <a:avLst/>
          </a:prstGeom>
        </p:spPr>
      </p:pic>
    </p:spTree>
    <p:extLst>
      <p:ext uri="{BB962C8B-B14F-4D97-AF65-F5344CB8AC3E}">
        <p14:creationId xmlns:p14="http://schemas.microsoft.com/office/powerpoint/2010/main" val="176810038"/>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D5D98D0-D3DF-4F22-9827-FA339A660939}"/>
              </a:ext>
            </a:extLst>
          </p:cNvPr>
          <p:cNvSpPr/>
          <p:nvPr/>
        </p:nvSpPr>
        <p:spPr>
          <a:xfrm>
            <a:off x="1036084" y="1900292"/>
            <a:ext cx="8389285" cy="3057415"/>
          </a:xfrm>
          <a:prstGeom prst="rect">
            <a:avLst/>
          </a:prstGeom>
          <a:solidFill>
            <a:schemeClr val="accent2"/>
          </a:solidFill>
          <a:ln>
            <a:noFill/>
          </a:ln>
          <a:effectLst>
            <a:reflection endPos="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8" name="ZoneTexte 7">
            <a:extLst>
              <a:ext uri="{FF2B5EF4-FFF2-40B4-BE49-F238E27FC236}">
                <a16:creationId xmlns:a16="http://schemas.microsoft.com/office/drawing/2014/main" id="{FB8A42E9-1DA0-445E-997F-C2ECD6DE6F50}"/>
              </a:ext>
            </a:extLst>
          </p:cNvPr>
          <p:cNvSpPr txBox="1"/>
          <p:nvPr/>
        </p:nvSpPr>
        <p:spPr>
          <a:xfrm>
            <a:off x="1243464" y="1900292"/>
            <a:ext cx="7736414" cy="3013389"/>
          </a:xfrm>
          <a:prstGeom prst="rect">
            <a:avLst/>
          </a:prstGeom>
          <a:noFill/>
        </p:spPr>
        <p:txBody>
          <a:bodyPr wrap="square" rtlCol="0">
            <a:spAutoFit/>
          </a:bodyPr>
          <a:lstStyle/>
          <a:p>
            <a:r>
              <a:rPr lang="fr-FR" sz="4400" b="1" dirty="0">
                <a:solidFill>
                  <a:schemeClr val="bg1"/>
                </a:solidFill>
                <a:latin typeface="Norwester" panose="00000506000000000000" pitchFamily="50" charset="0"/>
              </a:rPr>
              <a:t>J’Invente Demain</a:t>
            </a:r>
          </a:p>
          <a:p>
            <a:pPr>
              <a:lnSpc>
                <a:spcPct val="107000"/>
              </a:lnSpc>
              <a:spcAft>
                <a:spcPts val="800"/>
              </a:spcAft>
            </a:pPr>
            <a:r>
              <a:rPr lang="fr-FR" sz="4400" b="1" dirty="0">
                <a:latin typeface="Norwester" panose="00000506000000000000" pitchFamily="50" charset="0"/>
              </a:rPr>
              <a:t>2- DÉFINITION </a:t>
            </a:r>
          </a:p>
          <a:p>
            <a:pPr algn="just">
              <a:lnSpc>
                <a:spcPct val="107000"/>
              </a:lnSpc>
              <a:spcAft>
                <a:spcPts val="800"/>
              </a:spcAft>
            </a:pPr>
            <a:r>
              <a:rPr lang="fr-FR" sz="4400" b="1" dirty="0">
                <a:solidFill>
                  <a:schemeClr val="bg1"/>
                </a:solidFill>
                <a:latin typeface="Norwester" panose="00000506000000000000" pitchFamily="50" charset="0"/>
              </a:rPr>
              <a:t>Cibler précisément (le plus finement possible) le problème</a:t>
            </a:r>
            <a:endParaRPr lang="fr-FR" sz="1400" b="1" dirty="0">
              <a:latin typeface="Norwester" panose="00000506000000000000" pitchFamily="50" charset="0"/>
            </a:endParaRPr>
          </a:p>
        </p:txBody>
      </p:sp>
      <p:sp>
        <p:nvSpPr>
          <p:cNvPr id="5" name="Rectangle 4">
            <a:extLst>
              <a:ext uri="{FF2B5EF4-FFF2-40B4-BE49-F238E27FC236}">
                <a16:creationId xmlns:a16="http://schemas.microsoft.com/office/drawing/2014/main" id="{A7C9D1AA-AF00-4CA9-AD2F-D2DE95582CEB}"/>
              </a:ext>
            </a:extLst>
          </p:cNvPr>
          <p:cNvSpPr/>
          <p:nvPr/>
        </p:nvSpPr>
        <p:spPr>
          <a:xfrm>
            <a:off x="181740" y="6467474"/>
            <a:ext cx="3563542" cy="369332"/>
          </a:xfrm>
          <a:prstGeom prst="rect">
            <a:avLst/>
          </a:prstGeom>
        </p:spPr>
        <p:txBody>
          <a:bodyPr wrap="square">
            <a:spAutoFit/>
          </a:bodyPr>
          <a:lstStyle/>
          <a:p>
            <a:r>
              <a:rPr lang="fr-FR" b="1" dirty="0"/>
              <a:t>© J’Invente Demain</a:t>
            </a:r>
            <a:endParaRPr lang="fr-FR" dirty="0"/>
          </a:p>
        </p:txBody>
      </p:sp>
      <p:pic>
        <p:nvPicPr>
          <p:cNvPr id="2" name="Image 1">
            <a:extLst>
              <a:ext uri="{FF2B5EF4-FFF2-40B4-BE49-F238E27FC236}">
                <a16:creationId xmlns:a16="http://schemas.microsoft.com/office/drawing/2014/main" id="{D108144A-E0D0-4109-847B-58EFF594CD91}"/>
              </a:ext>
            </a:extLst>
          </p:cNvPr>
          <p:cNvPicPr>
            <a:picLocks noChangeAspect="1"/>
          </p:cNvPicPr>
          <p:nvPr/>
        </p:nvPicPr>
        <p:blipFill>
          <a:blip r:embed="rId3"/>
          <a:stretch>
            <a:fillRect/>
          </a:stretch>
        </p:blipFill>
        <p:spPr>
          <a:xfrm>
            <a:off x="4427183" y="225720"/>
            <a:ext cx="2021847" cy="1347898"/>
          </a:xfrm>
          <a:prstGeom prst="rect">
            <a:avLst/>
          </a:prstGeom>
        </p:spPr>
      </p:pic>
    </p:spTree>
    <p:extLst>
      <p:ext uri="{BB962C8B-B14F-4D97-AF65-F5344CB8AC3E}">
        <p14:creationId xmlns:p14="http://schemas.microsoft.com/office/powerpoint/2010/main" val="40176125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2D799CCA-5320-4919-A1CE-5090DADC678D}"/>
              </a:ext>
            </a:extLst>
          </p:cNvPr>
          <p:cNvSpPr txBox="1">
            <a:spLocks noChangeArrowheads="1"/>
          </p:cNvSpPr>
          <p:nvPr/>
        </p:nvSpPr>
        <p:spPr bwMode="auto">
          <a:xfrm>
            <a:off x="3306726" y="390526"/>
            <a:ext cx="4864849"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3600" dirty="0" err="1">
                <a:latin typeface="Century Gothic" panose="020B0502020202020204" pitchFamily="34" charset="0"/>
              </a:rPr>
              <a:t>Trouver</a:t>
            </a:r>
            <a:r>
              <a:rPr lang="en-US" altLang="fr-FR" sz="3600" dirty="0">
                <a:latin typeface="Century Gothic" panose="020B0502020202020204" pitchFamily="34" charset="0"/>
              </a:rPr>
              <a:t> </a:t>
            </a:r>
            <a:r>
              <a:rPr lang="en-US" altLang="fr-FR" sz="3600" dirty="0" err="1">
                <a:latin typeface="Century Gothic" panose="020B0502020202020204" pitchFamily="34" charset="0"/>
              </a:rPr>
              <a:t>une</a:t>
            </a:r>
            <a:r>
              <a:rPr lang="en-US" altLang="fr-FR" sz="3600" dirty="0">
                <a:latin typeface="Century Gothic" panose="020B0502020202020204" pitchFamily="34" charset="0"/>
              </a:rPr>
              <a:t> solution</a:t>
            </a:r>
          </a:p>
        </p:txBody>
      </p:sp>
      <p:sp>
        <p:nvSpPr>
          <p:cNvPr id="8" name="Rectangle 7">
            <a:extLst>
              <a:ext uri="{FF2B5EF4-FFF2-40B4-BE49-F238E27FC236}">
                <a16:creationId xmlns:a16="http://schemas.microsoft.com/office/drawing/2014/main" id="{E263879A-2024-4A6A-96FB-167F9FC363DB}"/>
              </a:ext>
            </a:extLst>
          </p:cNvPr>
          <p:cNvSpPr/>
          <p:nvPr/>
        </p:nvSpPr>
        <p:spPr>
          <a:xfrm>
            <a:off x="1923656" y="2631488"/>
            <a:ext cx="8256290" cy="2554545"/>
          </a:xfrm>
          <a:prstGeom prst="rect">
            <a:avLst/>
          </a:prstGeom>
        </p:spPr>
        <p:txBody>
          <a:bodyPr wrap="square">
            <a:spAutoFit/>
          </a:bodyPr>
          <a:lstStyle/>
          <a:p>
            <a:pPr algn="just"/>
            <a:r>
              <a:rPr lang="fr-FR" sz="3200" dirty="0"/>
              <a:t>Pour bien formuler l’idée et préciser le projet :</a:t>
            </a:r>
          </a:p>
          <a:p>
            <a:pPr marL="514350" indent="-514350" algn="just">
              <a:buFont typeface="+mj-lt"/>
              <a:buAutoNum type="arabicPeriod"/>
            </a:pPr>
            <a:r>
              <a:rPr lang="fr-FR" sz="3200" dirty="0"/>
              <a:t>Définir le problème </a:t>
            </a:r>
          </a:p>
          <a:p>
            <a:pPr marL="514350" indent="-514350" algn="just">
              <a:buFont typeface="+mj-lt"/>
              <a:buAutoNum type="arabicPeriod"/>
            </a:pPr>
            <a:r>
              <a:rPr lang="fr-FR" sz="3200" dirty="0"/>
              <a:t>comprendre la cause racine</a:t>
            </a:r>
          </a:p>
          <a:p>
            <a:pPr marL="514350" indent="-514350" algn="just">
              <a:buFont typeface="+mj-lt"/>
              <a:buAutoNum type="arabicPeriod"/>
            </a:pPr>
            <a:r>
              <a:rPr lang="fr-FR" sz="3200" dirty="0"/>
              <a:t>Affinée la problématique</a:t>
            </a:r>
          </a:p>
        </p:txBody>
      </p:sp>
      <p:sp>
        <p:nvSpPr>
          <p:cNvPr id="9" name="Text Box 2">
            <a:extLst>
              <a:ext uri="{FF2B5EF4-FFF2-40B4-BE49-F238E27FC236}">
                <a16:creationId xmlns:a16="http://schemas.microsoft.com/office/drawing/2014/main" id="{D11F86AA-1663-442E-A26D-6D88F54907B3}"/>
              </a:ext>
            </a:extLst>
          </p:cNvPr>
          <p:cNvSpPr txBox="1">
            <a:spLocks noChangeArrowheads="1"/>
          </p:cNvSpPr>
          <p:nvPr/>
        </p:nvSpPr>
        <p:spPr bwMode="auto">
          <a:xfrm>
            <a:off x="1923656" y="1671967"/>
            <a:ext cx="6954529"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3600" dirty="0" err="1">
                <a:latin typeface="Century Gothic" panose="020B0502020202020204" pitchFamily="34" charset="0"/>
              </a:rPr>
              <a:t>Quelles</a:t>
            </a:r>
            <a:r>
              <a:rPr lang="en-US" altLang="fr-FR" sz="3600" dirty="0">
                <a:latin typeface="Century Gothic" panose="020B0502020202020204" pitchFamily="34" charset="0"/>
              </a:rPr>
              <a:t> </a:t>
            </a:r>
            <a:r>
              <a:rPr lang="en-US" altLang="fr-FR" sz="3600" dirty="0" err="1">
                <a:latin typeface="Century Gothic" panose="020B0502020202020204" pitchFamily="34" charset="0"/>
              </a:rPr>
              <a:t>sont</a:t>
            </a:r>
            <a:r>
              <a:rPr lang="en-US" altLang="fr-FR" sz="3600" dirty="0">
                <a:latin typeface="Century Gothic" panose="020B0502020202020204" pitchFamily="34" charset="0"/>
              </a:rPr>
              <a:t> les </a:t>
            </a:r>
            <a:r>
              <a:rPr lang="en-US" altLang="fr-FR" sz="3600" dirty="0" err="1">
                <a:latin typeface="Century Gothic" panose="020B0502020202020204" pitchFamily="34" charset="0"/>
              </a:rPr>
              <a:t>étapes</a:t>
            </a:r>
            <a:r>
              <a:rPr lang="en-US" altLang="fr-FR" sz="3600" dirty="0">
                <a:latin typeface="Century Gothic" panose="020B0502020202020204" pitchFamily="34" charset="0"/>
              </a:rPr>
              <a:t> ?   </a:t>
            </a:r>
          </a:p>
        </p:txBody>
      </p:sp>
      <p:sp>
        <p:nvSpPr>
          <p:cNvPr id="2" name="Rectangle 1">
            <a:extLst>
              <a:ext uri="{FF2B5EF4-FFF2-40B4-BE49-F238E27FC236}">
                <a16:creationId xmlns:a16="http://schemas.microsoft.com/office/drawing/2014/main" id="{284B74B0-B711-4109-B59E-E175ED9BE450}"/>
              </a:ext>
            </a:extLst>
          </p:cNvPr>
          <p:cNvSpPr/>
          <p:nvPr/>
        </p:nvSpPr>
        <p:spPr>
          <a:xfrm>
            <a:off x="181740" y="6467474"/>
            <a:ext cx="3563542" cy="369332"/>
          </a:xfrm>
          <a:prstGeom prst="rect">
            <a:avLst/>
          </a:prstGeom>
        </p:spPr>
        <p:txBody>
          <a:bodyPr wrap="square">
            <a:spAutoFit/>
          </a:bodyPr>
          <a:lstStyle/>
          <a:p>
            <a:r>
              <a:rPr lang="fr-FR" b="1" dirty="0"/>
              <a:t>© J’Invente Demain</a:t>
            </a:r>
            <a:endParaRPr lang="fr-FR" dirty="0"/>
          </a:p>
        </p:txBody>
      </p:sp>
    </p:spTree>
    <p:extLst>
      <p:ext uri="{BB962C8B-B14F-4D97-AF65-F5344CB8AC3E}">
        <p14:creationId xmlns:p14="http://schemas.microsoft.com/office/powerpoint/2010/main" val="34431946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Rectangle 15">
            <a:extLst>
              <a:ext uri="{FF2B5EF4-FFF2-40B4-BE49-F238E27FC236}">
                <a16:creationId xmlns:a16="http://schemas.microsoft.com/office/drawing/2014/main" id="{CF3CDEFC-042E-4104-A4D3-222F4412DECF}"/>
              </a:ext>
            </a:extLst>
          </p:cNvPr>
          <p:cNvSpPr/>
          <p:nvPr/>
        </p:nvSpPr>
        <p:spPr>
          <a:xfrm>
            <a:off x="9841320" y="3094074"/>
            <a:ext cx="2037022" cy="22518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La cause précédente est le nouveau problème à résoudre.</a:t>
            </a:r>
          </a:p>
          <a:p>
            <a:pPr algn="ctr"/>
            <a:r>
              <a:rPr lang="fr-FR" b="1" dirty="0">
                <a:solidFill>
                  <a:schemeClr val="tx1"/>
                </a:solidFill>
              </a:rPr>
              <a:t>Répondre à la question </a:t>
            </a:r>
          </a:p>
          <a:p>
            <a:pPr algn="ctr"/>
            <a:r>
              <a:rPr lang="fr-FR" b="1" dirty="0">
                <a:solidFill>
                  <a:schemeClr val="tx1"/>
                </a:solidFill>
              </a:rPr>
              <a:t>pourquoi ? </a:t>
            </a:r>
          </a:p>
        </p:txBody>
      </p:sp>
      <p:sp>
        <p:nvSpPr>
          <p:cNvPr id="15" name="Rectangle 14">
            <a:extLst>
              <a:ext uri="{FF2B5EF4-FFF2-40B4-BE49-F238E27FC236}">
                <a16:creationId xmlns:a16="http://schemas.microsoft.com/office/drawing/2014/main" id="{FCE69794-9CCB-4075-BCB2-6D61D1573B61}"/>
              </a:ext>
            </a:extLst>
          </p:cNvPr>
          <p:cNvSpPr/>
          <p:nvPr/>
        </p:nvSpPr>
        <p:spPr>
          <a:xfrm>
            <a:off x="7375010" y="3094074"/>
            <a:ext cx="2037022" cy="22518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La cause précédente est le nouveau problème à résoudre.</a:t>
            </a:r>
          </a:p>
          <a:p>
            <a:pPr algn="ctr"/>
            <a:r>
              <a:rPr lang="fr-FR" b="1" dirty="0">
                <a:solidFill>
                  <a:schemeClr val="tx1"/>
                </a:solidFill>
              </a:rPr>
              <a:t>Répondre à la question </a:t>
            </a:r>
          </a:p>
          <a:p>
            <a:pPr algn="ctr"/>
            <a:r>
              <a:rPr lang="fr-FR" b="1" dirty="0">
                <a:solidFill>
                  <a:schemeClr val="tx1"/>
                </a:solidFill>
              </a:rPr>
              <a:t>pourquoi ? </a:t>
            </a:r>
          </a:p>
        </p:txBody>
      </p:sp>
      <p:sp>
        <p:nvSpPr>
          <p:cNvPr id="4" name="Text Box 2">
            <a:extLst>
              <a:ext uri="{FF2B5EF4-FFF2-40B4-BE49-F238E27FC236}">
                <a16:creationId xmlns:a16="http://schemas.microsoft.com/office/drawing/2014/main" id="{C066C452-A5D5-4A98-997B-31528CE9DD64}"/>
              </a:ext>
            </a:extLst>
          </p:cNvPr>
          <p:cNvSpPr txBox="1">
            <a:spLocks noChangeArrowheads="1"/>
          </p:cNvSpPr>
          <p:nvPr/>
        </p:nvSpPr>
        <p:spPr bwMode="auto">
          <a:xfrm>
            <a:off x="3476395" y="340182"/>
            <a:ext cx="4640236"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3600" dirty="0" err="1">
                <a:latin typeface="Century Gothic" panose="020B0502020202020204" pitchFamily="34" charset="0"/>
              </a:rPr>
              <a:t>Problème</a:t>
            </a:r>
            <a:r>
              <a:rPr lang="en-US" altLang="fr-FR" sz="3600" dirty="0">
                <a:latin typeface="Century Gothic" panose="020B0502020202020204" pitchFamily="34" charset="0"/>
              </a:rPr>
              <a:t> et causes </a:t>
            </a:r>
          </a:p>
        </p:txBody>
      </p:sp>
      <p:sp>
        <p:nvSpPr>
          <p:cNvPr id="5" name="Text Box 2">
            <a:extLst>
              <a:ext uri="{FF2B5EF4-FFF2-40B4-BE49-F238E27FC236}">
                <a16:creationId xmlns:a16="http://schemas.microsoft.com/office/drawing/2014/main" id="{0C51C89A-0A74-4304-B40E-DB98F3CFB218}"/>
              </a:ext>
            </a:extLst>
          </p:cNvPr>
          <p:cNvSpPr txBox="1">
            <a:spLocks noChangeArrowheads="1"/>
          </p:cNvSpPr>
          <p:nvPr/>
        </p:nvSpPr>
        <p:spPr bwMode="auto">
          <a:xfrm>
            <a:off x="2606746" y="1784900"/>
            <a:ext cx="6379534"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3600" dirty="0">
                <a:latin typeface="Century Gothic" panose="020B0502020202020204" pitchFamily="34" charset="0"/>
              </a:rPr>
              <a:t>La </a:t>
            </a:r>
            <a:r>
              <a:rPr lang="en-US" altLang="fr-FR" sz="3600" dirty="0" err="1">
                <a:latin typeface="Century Gothic" panose="020B0502020202020204" pitchFamily="34" charset="0"/>
              </a:rPr>
              <a:t>méthode</a:t>
            </a:r>
            <a:r>
              <a:rPr lang="en-US" altLang="fr-FR" sz="3600" dirty="0">
                <a:latin typeface="Century Gothic" panose="020B0502020202020204" pitchFamily="34" charset="0"/>
              </a:rPr>
              <a:t> des 5 </a:t>
            </a:r>
            <a:r>
              <a:rPr lang="en-US" altLang="fr-FR" sz="3600" dirty="0" err="1">
                <a:latin typeface="Century Gothic" panose="020B0502020202020204" pitchFamily="34" charset="0"/>
              </a:rPr>
              <a:t>pourquoi</a:t>
            </a:r>
            <a:r>
              <a:rPr lang="en-US" altLang="fr-FR" sz="3600" dirty="0">
                <a:latin typeface="Century Gothic" panose="020B0502020202020204" pitchFamily="34" charset="0"/>
              </a:rPr>
              <a:t> </a:t>
            </a:r>
          </a:p>
        </p:txBody>
      </p:sp>
      <p:sp>
        <p:nvSpPr>
          <p:cNvPr id="6" name="Rectangle 5">
            <a:extLst>
              <a:ext uri="{FF2B5EF4-FFF2-40B4-BE49-F238E27FC236}">
                <a16:creationId xmlns:a16="http://schemas.microsoft.com/office/drawing/2014/main" id="{BADB2326-DF8C-476A-BF4F-8DBAE7306B4E}"/>
              </a:ext>
            </a:extLst>
          </p:cNvPr>
          <p:cNvSpPr/>
          <p:nvPr/>
        </p:nvSpPr>
        <p:spPr>
          <a:xfrm>
            <a:off x="302141" y="3094074"/>
            <a:ext cx="2037022" cy="22518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Définir le problème en répondant</a:t>
            </a:r>
            <a:r>
              <a:rPr lang="fr-FR" sz="1600" b="1" dirty="0">
                <a:solidFill>
                  <a:schemeClr val="tx1"/>
                </a:solidFill>
              </a:rPr>
              <a:t> </a:t>
            </a:r>
            <a:r>
              <a:rPr lang="fr-FR" b="1" dirty="0">
                <a:solidFill>
                  <a:schemeClr val="tx1"/>
                </a:solidFill>
              </a:rPr>
              <a:t>à la question: </a:t>
            </a:r>
          </a:p>
          <a:p>
            <a:pPr algn="ctr"/>
            <a:r>
              <a:rPr lang="fr-FR" b="1" dirty="0">
                <a:solidFill>
                  <a:schemeClr val="tx1"/>
                </a:solidFill>
              </a:rPr>
              <a:t>Que se passe-t-il ? Qu’observe-t-on ?</a:t>
            </a:r>
          </a:p>
          <a:p>
            <a:pPr algn="ctr"/>
            <a:r>
              <a:rPr lang="fr-FR" b="1" dirty="0">
                <a:solidFill>
                  <a:schemeClr val="tx1"/>
                </a:solidFill>
              </a:rPr>
              <a:t>Pourquoi ?</a:t>
            </a:r>
          </a:p>
        </p:txBody>
      </p:sp>
      <p:sp>
        <p:nvSpPr>
          <p:cNvPr id="7" name="Rectangle 6">
            <a:extLst>
              <a:ext uri="{FF2B5EF4-FFF2-40B4-BE49-F238E27FC236}">
                <a16:creationId xmlns:a16="http://schemas.microsoft.com/office/drawing/2014/main" id="{02F479AD-A305-41CF-AF60-04376F23A504}"/>
              </a:ext>
            </a:extLst>
          </p:cNvPr>
          <p:cNvSpPr/>
          <p:nvPr/>
        </p:nvSpPr>
        <p:spPr>
          <a:xfrm>
            <a:off x="2722377" y="3094074"/>
            <a:ext cx="2037022" cy="22518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La cause précédente est le nouveau problème à résoudre.</a:t>
            </a:r>
          </a:p>
          <a:p>
            <a:pPr algn="ctr"/>
            <a:r>
              <a:rPr lang="fr-FR" b="1" dirty="0">
                <a:solidFill>
                  <a:schemeClr val="tx1"/>
                </a:solidFill>
              </a:rPr>
              <a:t>Répondre à la question </a:t>
            </a:r>
          </a:p>
          <a:p>
            <a:pPr algn="ctr"/>
            <a:r>
              <a:rPr lang="fr-FR" b="1" dirty="0">
                <a:solidFill>
                  <a:schemeClr val="tx1"/>
                </a:solidFill>
              </a:rPr>
              <a:t>pourquoi ? </a:t>
            </a:r>
          </a:p>
        </p:txBody>
      </p:sp>
      <p:sp>
        <p:nvSpPr>
          <p:cNvPr id="8" name="Rectangle 7">
            <a:extLst>
              <a:ext uri="{FF2B5EF4-FFF2-40B4-BE49-F238E27FC236}">
                <a16:creationId xmlns:a16="http://schemas.microsoft.com/office/drawing/2014/main" id="{B911FB68-216A-4D5D-BD2E-4E22FE888618}"/>
              </a:ext>
            </a:extLst>
          </p:cNvPr>
          <p:cNvSpPr/>
          <p:nvPr/>
        </p:nvSpPr>
        <p:spPr>
          <a:xfrm>
            <a:off x="5077489" y="3094074"/>
            <a:ext cx="2037022" cy="22518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La cause précédente est le nouveau problème à résoudre.</a:t>
            </a:r>
          </a:p>
          <a:p>
            <a:pPr algn="ctr"/>
            <a:r>
              <a:rPr lang="fr-FR" b="1" dirty="0">
                <a:solidFill>
                  <a:schemeClr val="tx1"/>
                </a:solidFill>
              </a:rPr>
              <a:t>Répondre à la question </a:t>
            </a:r>
          </a:p>
          <a:p>
            <a:pPr algn="ctr"/>
            <a:r>
              <a:rPr lang="fr-FR" b="1" dirty="0">
                <a:solidFill>
                  <a:schemeClr val="tx1"/>
                </a:solidFill>
              </a:rPr>
              <a:t>pourquoi ? </a:t>
            </a:r>
          </a:p>
        </p:txBody>
      </p:sp>
      <p:sp>
        <p:nvSpPr>
          <p:cNvPr id="11" name="Flèche : droite 10">
            <a:extLst>
              <a:ext uri="{FF2B5EF4-FFF2-40B4-BE49-F238E27FC236}">
                <a16:creationId xmlns:a16="http://schemas.microsoft.com/office/drawing/2014/main" id="{4DF869F8-966A-4605-B001-D1D0101F489F}"/>
              </a:ext>
            </a:extLst>
          </p:cNvPr>
          <p:cNvSpPr/>
          <p:nvPr/>
        </p:nvSpPr>
        <p:spPr>
          <a:xfrm>
            <a:off x="2350680" y="3773430"/>
            <a:ext cx="531628" cy="89313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 droite 11">
            <a:extLst>
              <a:ext uri="{FF2B5EF4-FFF2-40B4-BE49-F238E27FC236}">
                <a16:creationId xmlns:a16="http://schemas.microsoft.com/office/drawing/2014/main" id="{20B2F94D-19B1-4971-B1A4-283861E13D1E}"/>
              </a:ext>
            </a:extLst>
          </p:cNvPr>
          <p:cNvSpPr/>
          <p:nvPr/>
        </p:nvSpPr>
        <p:spPr>
          <a:xfrm>
            <a:off x="4759399" y="3773429"/>
            <a:ext cx="531628" cy="89313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Flèche : droite 12">
            <a:extLst>
              <a:ext uri="{FF2B5EF4-FFF2-40B4-BE49-F238E27FC236}">
                <a16:creationId xmlns:a16="http://schemas.microsoft.com/office/drawing/2014/main" id="{4C75C8A4-610E-4603-B82C-B2457A348BA2}"/>
              </a:ext>
            </a:extLst>
          </p:cNvPr>
          <p:cNvSpPr/>
          <p:nvPr/>
        </p:nvSpPr>
        <p:spPr>
          <a:xfrm>
            <a:off x="7114952" y="3773428"/>
            <a:ext cx="531628" cy="89313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Flèche : droite 13">
            <a:extLst>
              <a:ext uri="{FF2B5EF4-FFF2-40B4-BE49-F238E27FC236}">
                <a16:creationId xmlns:a16="http://schemas.microsoft.com/office/drawing/2014/main" id="{E53896EE-E9EB-4755-9E32-140309A1D490}"/>
              </a:ext>
            </a:extLst>
          </p:cNvPr>
          <p:cNvSpPr/>
          <p:nvPr/>
        </p:nvSpPr>
        <p:spPr>
          <a:xfrm>
            <a:off x="9406276" y="3687236"/>
            <a:ext cx="531628" cy="89313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 name="Rectangle 1">
            <a:extLst>
              <a:ext uri="{FF2B5EF4-FFF2-40B4-BE49-F238E27FC236}">
                <a16:creationId xmlns:a16="http://schemas.microsoft.com/office/drawing/2014/main" id="{4C8AC233-EDE9-485A-AF1B-0014205EFB4A}"/>
              </a:ext>
            </a:extLst>
          </p:cNvPr>
          <p:cNvSpPr/>
          <p:nvPr/>
        </p:nvSpPr>
        <p:spPr>
          <a:xfrm>
            <a:off x="181740" y="6467474"/>
            <a:ext cx="3563542" cy="369332"/>
          </a:xfrm>
          <a:prstGeom prst="rect">
            <a:avLst/>
          </a:prstGeom>
        </p:spPr>
        <p:txBody>
          <a:bodyPr wrap="square">
            <a:spAutoFit/>
          </a:bodyPr>
          <a:lstStyle/>
          <a:p>
            <a:r>
              <a:rPr lang="fr-FR" b="1" dirty="0"/>
              <a:t>© J’Invente Demain</a:t>
            </a:r>
            <a:endParaRPr lang="fr-FR" dirty="0"/>
          </a:p>
        </p:txBody>
      </p:sp>
    </p:spTree>
    <p:extLst>
      <p:ext uri="{BB962C8B-B14F-4D97-AF65-F5344CB8AC3E}">
        <p14:creationId xmlns:p14="http://schemas.microsoft.com/office/powerpoint/2010/main" val="4248905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B7E3A740-87AB-4387-A710-216E50B7A0BF}"/>
              </a:ext>
            </a:extLst>
          </p:cNvPr>
          <p:cNvSpPr txBox="1">
            <a:spLocks noChangeArrowheads="1"/>
          </p:cNvSpPr>
          <p:nvPr/>
        </p:nvSpPr>
        <p:spPr bwMode="auto">
          <a:xfrm>
            <a:off x="2440011" y="415434"/>
            <a:ext cx="6408046"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3600" dirty="0">
                <a:latin typeface="Century Gothic" panose="020B0502020202020204" pitchFamily="34" charset="0"/>
              </a:rPr>
              <a:t>La </a:t>
            </a:r>
            <a:r>
              <a:rPr lang="en-US" altLang="fr-FR" sz="3600" dirty="0" err="1">
                <a:latin typeface="Century Gothic" panose="020B0502020202020204" pitchFamily="34" charset="0"/>
              </a:rPr>
              <a:t>méthode</a:t>
            </a:r>
            <a:r>
              <a:rPr lang="en-US" altLang="fr-FR" sz="3600" dirty="0">
                <a:latin typeface="Century Gothic" panose="020B0502020202020204" pitchFamily="34" charset="0"/>
              </a:rPr>
              <a:t> des 5 </a:t>
            </a:r>
            <a:r>
              <a:rPr lang="en-US" altLang="fr-FR" sz="3600" dirty="0" err="1">
                <a:latin typeface="Century Gothic" panose="020B0502020202020204" pitchFamily="34" charset="0"/>
              </a:rPr>
              <a:t>pourquoi</a:t>
            </a:r>
            <a:r>
              <a:rPr lang="en-US" altLang="fr-FR" sz="3600" dirty="0">
                <a:latin typeface="Century Gothic" panose="020B0502020202020204" pitchFamily="34" charset="0"/>
              </a:rPr>
              <a:t> </a:t>
            </a:r>
          </a:p>
        </p:txBody>
      </p:sp>
      <p:sp>
        <p:nvSpPr>
          <p:cNvPr id="4" name="Rectangle 3">
            <a:extLst>
              <a:ext uri="{FF2B5EF4-FFF2-40B4-BE49-F238E27FC236}">
                <a16:creationId xmlns:a16="http://schemas.microsoft.com/office/drawing/2014/main" id="{18D13137-D7C5-4320-8B58-83D18EFFE6CA}"/>
              </a:ext>
            </a:extLst>
          </p:cNvPr>
          <p:cNvSpPr/>
          <p:nvPr/>
        </p:nvSpPr>
        <p:spPr>
          <a:xfrm>
            <a:off x="9841320" y="3094074"/>
            <a:ext cx="2037022" cy="22518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a:p>
            <a:pPr algn="ctr"/>
            <a:r>
              <a:rPr lang="fr-FR" b="1" dirty="0">
                <a:solidFill>
                  <a:schemeClr val="tx1"/>
                </a:solidFill>
              </a:rPr>
              <a:t>Inégalités d’accès à des sources d’alimentation saine</a:t>
            </a:r>
          </a:p>
        </p:txBody>
      </p:sp>
      <p:sp>
        <p:nvSpPr>
          <p:cNvPr id="5" name="Rectangle 4">
            <a:extLst>
              <a:ext uri="{FF2B5EF4-FFF2-40B4-BE49-F238E27FC236}">
                <a16:creationId xmlns:a16="http://schemas.microsoft.com/office/drawing/2014/main" id="{1BBC06A2-DA83-4B83-B487-F76A6F41AD9C}"/>
              </a:ext>
            </a:extLst>
          </p:cNvPr>
          <p:cNvSpPr/>
          <p:nvPr/>
        </p:nvSpPr>
        <p:spPr>
          <a:xfrm>
            <a:off x="7380766" y="3094074"/>
            <a:ext cx="2037022" cy="22518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b="1" dirty="0">
              <a:solidFill>
                <a:schemeClr val="tx1"/>
              </a:solidFill>
            </a:endParaRPr>
          </a:p>
          <a:p>
            <a:pPr algn="ctr"/>
            <a:r>
              <a:rPr lang="fr-FR" b="1" dirty="0">
                <a:solidFill>
                  <a:schemeClr val="tx1"/>
                </a:solidFill>
              </a:rPr>
              <a:t>   Mauvaise qualité d’information</a:t>
            </a:r>
          </a:p>
          <a:p>
            <a:pPr algn="ctr"/>
            <a:endParaRPr lang="fr-FR" b="1" dirty="0">
              <a:solidFill>
                <a:schemeClr val="tx1"/>
              </a:solidFill>
            </a:endParaRPr>
          </a:p>
        </p:txBody>
      </p:sp>
      <p:sp>
        <p:nvSpPr>
          <p:cNvPr id="6" name="Rectangle 5">
            <a:extLst>
              <a:ext uri="{FF2B5EF4-FFF2-40B4-BE49-F238E27FC236}">
                <a16:creationId xmlns:a16="http://schemas.microsoft.com/office/drawing/2014/main" id="{9EECFF3C-E614-4C4A-BF07-B05EA0C82556}"/>
              </a:ext>
            </a:extLst>
          </p:cNvPr>
          <p:cNvSpPr/>
          <p:nvPr/>
        </p:nvSpPr>
        <p:spPr>
          <a:xfrm>
            <a:off x="302141" y="3094074"/>
            <a:ext cx="2037022" cy="22518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Problème de poids trop élevé croissant chez les adolescents car déséquilibre entre apports et dépenses énergétiques</a:t>
            </a:r>
          </a:p>
        </p:txBody>
      </p:sp>
      <p:sp>
        <p:nvSpPr>
          <p:cNvPr id="7" name="Rectangle 6">
            <a:extLst>
              <a:ext uri="{FF2B5EF4-FFF2-40B4-BE49-F238E27FC236}">
                <a16:creationId xmlns:a16="http://schemas.microsoft.com/office/drawing/2014/main" id="{308FFCE2-0893-4CA8-9112-1A4BF889159B}"/>
              </a:ext>
            </a:extLst>
          </p:cNvPr>
          <p:cNvSpPr/>
          <p:nvPr/>
        </p:nvSpPr>
        <p:spPr>
          <a:xfrm>
            <a:off x="2722377" y="3094074"/>
            <a:ext cx="2037022" cy="22518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Alimentation trop riche en calories</a:t>
            </a:r>
          </a:p>
        </p:txBody>
      </p:sp>
      <p:sp>
        <p:nvSpPr>
          <p:cNvPr id="8" name="Rectangle 7">
            <a:extLst>
              <a:ext uri="{FF2B5EF4-FFF2-40B4-BE49-F238E27FC236}">
                <a16:creationId xmlns:a16="http://schemas.microsoft.com/office/drawing/2014/main" id="{B34A750B-E595-4B72-A318-9A5EC42A545A}"/>
              </a:ext>
            </a:extLst>
          </p:cNvPr>
          <p:cNvSpPr/>
          <p:nvPr/>
        </p:nvSpPr>
        <p:spPr>
          <a:xfrm>
            <a:off x="5077049" y="3094074"/>
            <a:ext cx="2037462" cy="2251848"/>
          </a:xfrm>
          <a:prstGeom prst="rect">
            <a:avLst/>
          </a:prstGeom>
          <a:solidFill>
            <a:schemeClr val="bg1"/>
          </a:solid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b="1" dirty="0">
                <a:solidFill>
                  <a:schemeClr val="tx1"/>
                </a:solidFill>
              </a:rPr>
              <a:t>  Dépense d’énergie insuffisante</a:t>
            </a:r>
          </a:p>
        </p:txBody>
      </p:sp>
      <p:sp>
        <p:nvSpPr>
          <p:cNvPr id="9" name="Flèche : droite 8">
            <a:extLst>
              <a:ext uri="{FF2B5EF4-FFF2-40B4-BE49-F238E27FC236}">
                <a16:creationId xmlns:a16="http://schemas.microsoft.com/office/drawing/2014/main" id="{201F2C8B-26B6-4BC9-A9DC-D1CF2EAE4435}"/>
              </a:ext>
            </a:extLst>
          </p:cNvPr>
          <p:cNvSpPr/>
          <p:nvPr/>
        </p:nvSpPr>
        <p:spPr>
          <a:xfrm>
            <a:off x="2350680" y="3773430"/>
            <a:ext cx="531628" cy="89313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 droite 9">
            <a:extLst>
              <a:ext uri="{FF2B5EF4-FFF2-40B4-BE49-F238E27FC236}">
                <a16:creationId xmlns:a16="http://schemas.microsoft.com/office/drawing/2014/main" id="{ABD72B11-07ED-4C9A-9057-A0CC004D690C}"/>
              </a:ext>
            </a:extLst>
          </p:cNvPr>
          <p:cNvSpPr/>
          <p:nvPr/>
        </p:nvSpPr>
        <p:spPr>
          <a:xfrm>
            <a:off x="4759399" y="3773429"/>
            <a:ext cx="531628" cy="89313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 droite 10">
            <a:extLst>
              <a:ext uri="{FF2B5EF4-FFF2-40B4-BE49-F238E27FC236}">
                <a16:creationId xmlns:a16="http://schemas.microsoft.com/office/drawing/2014/main" id="{EED5A0FE-0B05-45A8-A977-CE0D38467ACB}"/>
              </a:ext>
            </a:extLst>
          </p:cNvPr>
          <p:cNvSpPr/>
          <p:nvPr/>
        </p:nvSpPr>
        <p:spPr>
          <a:xfrm>
            <a:off x="7114952" y="3773428"/>
            <a:ext cx="531628" cy="89313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Flèche : droite 11">
            <a:extLst>
              <a:ext uri="{FF2B5EF4-FFF2-40B4-BE49-F238E27FC236}">
                <a16:creationId xmlns:a16="http://schemas.microsoft.com/office/drawing/2014/main" id="{19E856F4-5349-4ACF-A591-2B1CE4E06CCA}"/>
              </a:ext>
            </a:extLst>
          </p:cNvPr>
          <p:cNvSpPr/>
          <p:nvPr/>
        </p:nvSpPr>
        <p:spPr>
          <a:xfrm>
            <a:off x="9406276" y="3687236"/>
            <a:ext cx="531628" cy="893135"/>
          </a:xfrm>
          <a:prstGeom prst="rightArrow">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Text Box 2">
            <a:extLst>
              <a:ext uri="{FF2B5EF4-FFF2-40B4-BE49-F238E27FC236}">
                <a16:creationId xmlns:a16="http://schemas.microsoft.com/office/drawing/2014/main" id="{44174299-A402-4F76-A555-D0F46B2AFA22}"/>
              </a:ext>
            </a:extLst>
          </p:cNvPr>
          <p:cNvSpPr txBox="1">
            <a:spLocks noChangeArrowheads="1"/>
          </p:cNvSpPr>
          <p:nvPr/>
        </p:nvSpPr>
        <p:spPr bwMode="auto">
          <a:xfrm>
            <a:off x="1021168" y="1886967"/>
            <a:ext cx="2659023"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3600" dirty="0" err="1">
                <a:latin typeface="Century Gothic" panose="020B0502020202020204" pitchFamily="34" charset="0"/>
              </a:rPr>
              <a:t>L’exemple</a:t>
            </a:r>
            <a:endParaRPr lang="en-US" altLang="fr-FR" sz="3600" dirty="0">
              <a:latin typeface="Century Gothic" panose="020B0502020202020204" pitchFamily="34" charset="0"/>
            </a:endParaRPr>
          </a:p>
        </p:txBody>
      </p:sp>
      <p:sp>
        <p:nvSpPr>
          <p:cNvPr id="2" name="Rectangle 1">
            <a:extLst>
              <a:ext uri="{FF2B5EF4-FFF2-40B4-BE49-F238E27FC236}">
                <a16:creationId xmlns:a16="http://schemas.microsoft.com/office/drawing/2014/main" id="{DD61AC69-0322-4070-B390-D9B7D089FB4A}"/>
              </a:ext>
            </a:extLst>
          </p:cNvPr>
          <p:cNvSpPr/>
          <p:nvPr/>
        </p:nvSpPr>
        <p:spPr>
          <a:xfrm>
            <a:off x="181740" y="6467474"/>
            <a:ext cx="3563542" cy="369332"/>
          </a:xfrm>
          <a:prstGeom prst="rect">
            <a:avLst/>
          </a:prstGeom>
        </p:spPr>
        <p:txBody>
          <a:bodyPr wrap="square">
            <a:spAutoFit/>
          </a:bodyPr>
          <a:lstStyle/>
          <a:p>
            <a:r>
              <a:rPr lang="fr-FR" b="1" dirty="0"/>
              <a:t>© J’Invente Demain</a:t>
            </a:r>
            <a:endParaRPr lang="fr-FR" dirty="0"/>
          </a:p>
        </p:txBody>
      </p:sp>
    </p:spTree>
    <p:extLst>
      <p:ext uri="{BB962C8B-B14F-4D97-AF65-F5344CB8AC3E}">
        <p14:creationId xmlns:p14="http://schemas.microsoft.com/office/powerpoint/2010/main" val="38601423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EF8A335C-B5D3-421D-904E-A3540A655DC6}"/>
              </a:ext>
            </a:extLst>
          </p:cNvPr>
          <p:cNvSpPr txBox="1">
            <a:spLocks noChangeArrowheads="1"/>
          </p:cNvSpPr>
          <p:nvPr/>
        </p:nvSpPr>
        <p:spPr bwMode="auto">
          <a:xfrm>
            <a:off x="1967023" y="516361"/>
            <a:ext cx="9611833"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3600" dirty="0" err="1">
                <a:latin typeface="Century Gothic" panose="020B0502020202020204" pitchFamily="34" charset="0"/>
              </a:rPr>
              <a:t>L’application</a:t>
            </a:r>
            <a:r>
              <a:rPr lang="en-US" altLang="fr-FR" sz="3600" dirty="0">
                <a:latin typeface="Century Gothic" panose="020B0502020202020204" pitchFamily="34" charset="0"/>
              </a:rPr>
              <a:t> au </a:t>
            </a:r>
            <a:r>
              <a:rPr lang="en-US" altLang="fr-FR" sz="3600" dirty="0" err="1">
                <a:latin typeface="Century Gothic" panose="020B0502020202020204" pitchFamily="34" charset="0"/>
              </a:rPr>
              <a:t>projet</a:t>
            </a:r>
            <a:r>
              <a:rPr lang="en-US" altLang="fr-FR" sz="3600" dirty="0">
                <a:latin typeface="Century Gothic" panose="020B0502020202020204" pitchFamily="34" charset="0"/>
              </a:rPr>
              <a:t> de </a:t>
            </a:r>
            <a:r>
              <a:rPr lang="en-US" altLang="fr-FR" sz="3600" dirty="0" err="1">
                <a:latin typeface="Century Gothic" panose="020B0502020202020204" pitchFamily="34" charset="0"/>
              </a:rPr>
              <a:t>chaque</a:t>
            </a:r>
            <a:r>
              <a:rPr lang="en-US" altLang="fr-FR" sz="3600" dirty="0">
                <a:latin typeface="Century Gothic" panose="020B0502020202020204" pitchFamily="34" charset="0"/>
              </a:rPr>
              <a:t> </a:t>
            </a:r>
            <a:r>
              <a:rPr lang="en-US" altLang="fr-FR" sz="3600" dirty="0" err="1">
                <a:latin typeface="Century Gothic" panose="020B0502020202020204" pitchFamily="34" charset="0"/>
              </a:rPr>
              <a:t>éuipe</a:t>
            </a:r>
            <a:endParaRPr lang="en-US" altLang="fr-FR" sz="3600" dirty="0">
              <a:latin typeface="Century Gothic" panose="020B0502020202020204" pitchFamily="34" charset="0"/>
            </a:endParaRPr>
          </a:p>
        </p:txBody>
      </p:sp>
      <p:sp>
        <p:nvSpPr>
          <p:cNvPr id="7" name="Rectangle 6">
            <a:extLst>
              <a:ext uri="{FF2B5EF4-FFF2-40B4-BE49-F238E27FC236}">
                <a16:creationId xmlns:a16="http://schemas.microsoft.com/office/drawing/2014/main" id="{30FF8849-BF4C-4149-A1F9-6A4FFCF7D5EE}"/>
              </a:ext>
            </a:extLst>
          </p:cNvPr>
          <p:cNvSpPr/>
          <p:nvPr/>
        </p:nvSpPr>
        <p:spPr>
          <a:xfrm>
            <a:off x="4398335" y="2319094"/>
            <a:ext cx="5256027" cy="2308324"/>
          </a:xfrm>
          <a:prstGeom prst="rect">
            <a:avLst/>
          </a:prstGeom>
        </p:spPr>
        <p:txBody>
          <a:bodyPr wrap="square">
            <a:spAutoFit/>
          </a:bodyPr>
          <a:lstStyle/>
          <a:p>
            <a:pPr marL="628650" lvl="1" indent="-171450" algn="just">
              <a:buFontTx/>
              <a:buChar char="-"/>
            </a:pPr>
            <a:r>
              <a:rPr lang="fr-FR" sz="2400" b="1" dirty="0">
                <a:cs typeface="Calibri Light" panose="020F0302020204030204" pitchFamily="34" charset="0"/>
              </a:rPr>
              <a:t>1 </a:t>
            </a:r>
            <a:r>
              <a:rPr lang="fr-FR" sz="2400" dirty="0">
                <a:cs typeface="Calibri Light" panose="020F0302020204030204" pitchFamily="34" charset="0"/>
              </a:rPr>
              <a:t>Chaque membre de l’équipe réfléchit aux causes qu’il identifient</a:t>
            </a:r>
          </a:p>
          <a:p>
            <a:pPr marL="628650" lvl="1" indent="-171450" algn="just">
              <a:buFontTx/>
              <a:buChar char="-"/>
            </a:pPr>
            <a:r>
              <a:rPr lang="fr-FR" sz="2400" b="1" dirty="0">
                <a:cs typeface="Calibri Light" panose="020F0302020204030204" pitchFamily="34" charset="0"/>
              </a:rPr>
              <a:t>2 :</a:t>
            </a:r>
            <a:r>
              <a:rPr lang="fr-FR" sz="2400" dirty="0">
                <a:cs typeface="Calibri Light" panose="020F0302020204030204" pitchFamily="34" charset="0"/>
              </a:rPr>
              <a:t> Présentation orale par chacun des raisons identifiées</a:t>
            </a:r>
          </a:p>
          <a:p>
            <a:pPr marL="628650" lvl="1" indent="-171450" algn="just">
              <a:buFontTx/>
              <a:buChar char="-"/>
            </a:pPr>
            <a:r>
              <a:rPr lang="fr-FR" sz="2400" b="1" dirty="0">
                <a:cs typeface="Calibri Light" panose="020F0302020204030204" pitchFamily="34" charset="0"/>
              </a:rPr>
              <a:t>3 :  </a:t>
            </a:r>
            <a:r>
              <a:rPr lang="fr-FR" sz="2400" dirty="0">
                <a:cs typeface="Calibri Light" panose="020F0302020204030204" pitchFamily="34" charset="0"/>
              </a:rPr>
              <a:t>Discussion – l’équipe complète la fiche d’activité</a:t>
            </a:r>
          </a:p>
        </p:txBody>
      </p:sp>
      <p:sp>
        <p:nvSpPr>
          <p:cNvPr id="8" name="Rectangle 7">
            <a:extLst>
              <a:ext uri="{FF2B5EF4-FFF2-40B4-BE49-F238E27FC236}">
                <a16:creationId xmlns:a16="http://schemas.microsoft.com/office/drawing/2014/main" id="{E195D8F0-2008-4FA2-9119-E74FD49E4DB3}"/>
              </a:ext>
            </a:extLst>
          </p:cNvPr>
          <p:cNvSpPr/>
          <p:nvPr/>
        </p:nvSpPr>
        <p:spPr>
          <a:xfrm>
            <a:off x="5252484" y="1584252"/>
            <a:ext cx="4954772" cy="646331"/>
          </a:xfrm>
          <a:prstGeom prst="rect">
            <a:avLst/>
          </a:prstGeom>
        </p:spPr>
        <p:txBody>
          <a:bodyPr wrap="square">
            <a:spAutoFit/>
          </a:bodyPr>
          <a:lstStyle/>
          <a:p>
            <a:r>
              <a:rPr lang="en-US" altLang="fr-FR" sz="3600" b="1" dirty="0"/>
              <a:t> </a:t>
            </a:r>
            <a:r>
              <a:rPr lang="en-US" altLang="fr-FR" sz="3200" b="1" dirty="0"/>
              <a:t>Travail </a:t>
            </a:r>
            <a:r>
              <a:rPr lang="en-US" altLang="fr-FR" sz="3200" b="1" dirty="0" err="1"/>
              <a:t>en</a:t>
            </a:r>
            <a:r>
              <a:rPr lang="en-US" altLang="fr-FR" sz="3200" b="1" dirty="0"/>
              <a:t> </a:t>
            </a:r>
            <a:r>
              <a:rPr lang="en-US" altLang="fr-FR" sz="3200" b="1" dirty="0" err="1"/>
              <a:t>équipe</a:t>
            </a:r>
            <a:r>
              <a:rPr lang="en-US" altLang="fr-FR" sz="3200" b="1" dirty="0"/>
              <a:t> : </a:t>
            </a:r>
            <a:endParaRPr lang="fr-FR" sz="3600" b="1" dirty="0"/>
          </a:p>
        </p:txBody>
      </p:sp>
      <p:sp>
        <p:nvSpPr>
          <p:cNvPr id="2" name="Rectangle 1">
            <a:extLst>
              <a:ext uri="{FF2B5EF4-FFF2-40B4-BE49-F238E27FC236}">
                <a16:creationId xmlns:a16="http://schemas.microsoft.com/office/drawing/2014/main" id="{8BC1BC40-4E88-4588-954C-4AD2E75C1D94}"/>
              </a:ext>
            </a:extLst>
          </p:cNvPr>
          <p:cNvSpPr/>
          <p:nvPr/>
        </p:nvSpPr>
        <p:spPr>
          <a:xfrm>
            <a:off x="426289" y="6488668"/>
            <a:ext cx="3563542" cy="369332"/>
          </a:xfrm>
          <a:prstGeom prst="rect">
            <a:avLst/>
          </a:prstGeom>
        </p:spPr>
        <p:txBody>
          <a:bodyPr wrap="square">
            <a:spAutoFit/>
          </a:bodyPr>
          <a:lstStyle/>
          <a:p>
            <a:r>
              <a:rPr lang="fr-FR" b="1" dirty="0"/>
              <a:t>© J’Invente Demain</a:t>
            </a:r>
            <a:endParaRPr lang="fr-FR" dirty="0"/>
          </a:p>
        </p:txBody>
      </p:sp>
      <p:pic>
        <p:nvPicPr>
          <p:cNvPr id="3" name="Image 2">
            <a:extLst>
              <a:ext uri="{FF2B5EF4-FFF2-40B4-BE49-F238E27FC236}">
                <a16:creationId xmlns:a16="http://schemas.microsoft.com/office/drawing/2014/main" id="{DCC9AB75-69DB-4DA5-856C-1C931F6BB35D}"/>
              </a:ext>
            </a:extLst>
          </p:cNvPr>
          <p:cNvPicPr>
            <a:picLocks noChangeAspect="1"/>
          </p:cNvPicPr>
          <p:nvPr/>
        </p:nvPicPr>
        <p:blipFill>
          <a:blip r:embed="rId3"/>
          <a:stretch>
            <a:fillRect/>
          </a:stretch>
        </p:blipFill>
        <p:spPr>
          <a:xfrm>
            <a:off x="834793" y="1499709"/>
            <a:ext cx="3563542" cy="4988959"/>
          </a:xfrm>
          <a:prstGeom prst="rect">
            <a:avLst/>
          </a:prstGeom>
        </p:spPr>
      </p:pic>
    </p:spTree>
    <p:extLst>
      <p:ext uri="{BB962C8B-B14F-4D97-AF65-F5344CB8AC3E}">
        <p14:creationId xmlns:p14="http://schemas.microsoft.com/office/powerpoint/2010/main" val="17672137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a:extLst>
              <a:ext uri="{FF2B5EF4-FFF2-40B4-BE49-F238E27FC236}">
                <a16:creationId xmlns:a16="http://schemas.microsoft.com/office/drawing/2014/main" id="{28127B6D-11BB-4030-8053-E40CCD7A6A35}"/>
              </a:ext>
            </a:extLst>
          </p:cNvPr>
          <p:cNvSpPr txBox="1">
            <a:spLocks noChangeArrowheads="1"/>
          </p:cNvSpPr>
          <p:nvPr/>
        </p:nvSpPr>
        <p:spPr bwMode="auto">
          <a:xfrm>
            <a:off x="903767" y="335889"/>
            <a:ext cx="8210103" cy="646331"/>
          </a:xfrm>
          <a:prstGeom prst="rect">
            <a:avLst/>
          </a:prstGeom>
          <a:noFill/>
          <a:ln>
            <a:noFill/>
          </a:ln>
          <a:effectLst/>
          <a:extLst>
            <a:ext uri="{909E8E84-426E-40DD-AFC4-6F175D3DCCD1}">
              <a14:hiddenFill xmlns:a14="http://schemas.microsoft.com/office/drawing/2010/main">
                <a:solidFill>
                  <a:srgbClr val="72AED0"/>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b="1">
                <a:solidFill>
                  <a:schemeClr val="tx1"/>
                </a:solidFill>
                <a:latin typeface="Arial" panose="020B0604020202020204" pitchFamily="34" charset="0"/>
                <a:cs typeface="Arial" panose="020B0604020202020204" pitchFamily="34" charset="0"/>
              </a:defRPr>
            </a:lvl1pPr>
            <a:lvl2pPr marL="742950" indent="-285750">
              <a:defRPr sz="2000" b="1">
                <a:solidFill>
                  <a:schemeClr val="tx1"/>
                </a:solidFill>
                <a:latin typeface="Arial" panose="020B0604020202020204" pitchFamily="34" charset="0"/>
                <a:cs typeface="Arial" panose="020B0604020202020204" pitchFamily="34" charset="0"/>
              </a:defRPr>
            </a:lvl2pPr>
            <a:lvl3pPr marL="1143000" indent="-228600">
              <a:defRPr sz="2000" b="1">
                <a:solidFill>
                  <a:schemeClr val="tx1"/>
                </a:solidFill>
                <a:latin typeface="Arial" panose="020B0604020202020204" pitchFamily="34" charset="0"/>
                <a:cs typeface="Arial" panose="020B0604020202020204" pitchFamily="34" charset="0"/>
              </a:defRPr>
            </a:lvl3pPr>
            <a:lvl4pPr marL="1600200" indent="-228600">
              <a:defRPr sz="2000" b="1">
                <a:solidFill>
                  <a:schemeClr val="tx1"/>
                </a:solidFill>
                <a:latin typeface="Arial" panose="020B0604020202020204" pitchFamily="34" charset="0"/>
                <a:cs typeface="Arial" panose="020B0604020202020204" pitchFamily="34" charset="0"/>
              </a:defRPr>
            </a:lvl4pPr>
            <a:lvl5pPr marL="2057400" indent="-228600">
              <a:defRPr sz="2000" b="1">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2000" b="1">
                <a:solidFill>
                  <a:schemeClr val="tx1"/>
                </a:solidFill>
                <a:latin typeface="Arial" panose="020B0604020202020204" pitchFamily="34" charset="0"/>
                <a:cs typeface="Arial" panose="020B0604020202020204" pitchFamily="34" charset="0"/>
              </a:defRPr>
            </a:lvl9pPr>
          </a:lstStyle>
          <a:p>
            <a:pPr algn="r" eaLnBrk="1" hangingPunct="1"/>
            <a:r>
              <a:rPr lang="en-US" altLang="fr-FR" sz="3600" dirty="0">
                <a:latin typeface="Century Gothic" panose="020B0502020202020204" pitchFamily="34" charset="0"/>
              </a:rPr>
              <a:t>Affinée la problèmatique</a:t>
            </a:r>
          </a:p>
        </p:txBody>
      </p:sp>
      <p:sp>
        <p:nvSpPr>
          <p:cNvPr id="6" name="Rectangle 5">
            <a:extLst>
              <a:ext uri="{FF2B5EF4-FFF2-40B4-BE49-F238E27FC236}">
                <a16:creationId xmlns:a16="http://schemas.microsoft.com/office/drawing/2014/main" id="{CF67833A-0725-4503-9697-C68D36834F3C}"/>
              </a:ext>
            </a:extLst>
          </p:cNvPr>
          <p:cNvSpPr/>
          <p:nvPr/>
        </p:nvSpPr>
        <p:spPr>
          <a:xfrm>
            <a:off x="426289" y="6467474"/>
            <a:ext cx="3563542" cy="369332"/>
          </a:xfrm>
          <a:prstGeom prst="rect">
            <a:avLst/>
          </a:prstGeom>
        </p:spPr>
        <p:txBody>
          <a:bodyPr wrap="square">
            <a:spAutoFit/>
          </a:bodyPr>
          <a:lstStyle/>
          <a:p>
            <a:r>
              <a:rPr lang="fr-FR" b="1" dirty="0"/>
              <a:t>© J’Invente Demain</a:t>
            </a:r>
            <a:endParaRPr lang="fr-FR" dirty="0"/>
          </a:p>
        </p:txBody>
      </p:sp>
      <p:pic>
        <p:nvPicPr>
          <p:cNvPr id="9" name="Image 8">
            <a:extLst>
              <a:ext uri="{FF2B5EF4-FFF2-40B4-BE49-F238E27FC236}">
                <a16:creationId xmlns:a16="http://schemas.microsoft.com/office/drawing/2014/main" id="{5088DEF7-9879-4C35-B976-66CAED5714F7}"/>
              </a:ext>
            </a:extLst>
          </p:cNvPr>
          <p:cNvPicPr>
            <a:picLocks noChangeAspect="1"/>
          </p:cNvPicPr>
          <p:nvPr/>
        </p:nvPicPr>
        <p:blipFill>
          <a:blip r:embed="rId3"/>
          <a:stretch>
            <a:fillRect/>
          </a:stretch>
        </p:blipFill>
        <p:spPr>
          <a:xfrm>
            <a:off x="903767" y="1394758"/>
            <a:ext cx="3271471" cy="4660177"/>
          </a:xfrm>
          <a:prstGeom prst="rect">
            <a:avLst/>
          </a:prstGeom>
        </p:spPr>
      </p:pic>
    </p:spTree>
    <p:extLst>
      <p:ext uri="{BB962C8B-B14F-4D97-AF65-F5344CB8AC3E}">
        <p14:creationId xmlns:p14="http://schemas.microsoft.com/office/powerpoint/2010/main" val="4081948169"/>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5C8FD13A7ADBB47B80AB4E54777B2A5" ma:contentTypeVersion="10" ma:contentTypeDescription="Crée un document." ma:contentTypeScope="" ma:versionID="3406e10d9c639eb08f41aa55096b166a">
  <xsd:schema xmlns:xsd="http://www.w3.org/2001/XMLSchema" xmlns:xs="http://www.w3.org/2001/XMLSchema" xmlns:p="http://schemas.microsoft.com/office/2006/metadata/properties" xmlns:ns2="14355e43-0884-4b6f-af42-5c902f76a081" xmlns:ns3="b317f661-319f-4193-89e6-8a3e8f193a14" targetNamespace="http://schemas.microsoft.com/office/2006/metadata/properties" ma:root="true" ma:fieldsID="73432221a966c9c9e4b61830b6461022" ns2:_="" ns3:_="">
    <xsd:import namespace="14355e43-0884-4b6f-af42-5c902f76a081"/>
    <xsd:import namespace="b317f661-319f-4193-89e6-8a3e8f193a1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4355e43-0884-4b6f-af42-5c902f76a0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LengthInSeconds" ma:index="17"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317f661-319f-4193-89e6-8a3e8f193a14" elementFormDefault="qualified">
    <xsd:import namespace="http://schemas.microsoft.com/office/2006/documentManagement/types"/>
    <xsd:import namespace="http://schemas.microsoft.com/office/infopath/2007/PartnerControls"/>
    <xsd:element name="SharedWithUsers" ma:index="15"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C8EE6CC-F174-4A11-B3E4-49B4287FF73E}">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6AE26329-700A-4BBF-9908-675A671D639C}">
  <ds:schemaRefs>
    <ds:schemaRef ds:uri="http://schemas.microsoft.com/sharepoint/v3/contenttype/forms"/>
  </ds:schemaRefs>
</ds:datastoreItem>
</file>

<file path=customXml/itemProps3.xml><?xml version="1.0" encoding="utf-8"?>
<ds:datastoreItem xmlns:ds="http://schemas.openxmlformats.org/officeDocument/2006/customXml" ds:itemID="{3F88F3DD-513D-406A-A8FE-D512EF76A35F}"/>
</file>

<file path=docProps/app.xml><?xml version="1.0" encoding="utf-8"?>
<Properties xmlns="http://schemas.openxmlformats.org/officeDocument/2006/extended-properties" xmlns:vt="http://schemas.openxmlformats.org/officeDocument/2006/docPropsVTypes">
  <Template>Facet</Template>
  <TotalTime>10019</TotalTime>
  <Words>592</Words>
  <Application>Microsoft Office PowerPoint</Application>
  <PresentationFormat>Grand écran</PresentationFormat>
  <Paragraphs>85</Paragraphs>
  <Slides>6</Slides>
  <Notes>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6</vt:i4>
      </vt:variant>
    </vt:vector>
  </HeadingPairs>
  <TitlesOfParts>
    <vt:vector size="13" baseType="lpstr">
      <vt:lpstr>Arial</vt:lpstr>
      <vt:lpstr>Calibri</vt:lpstr>
      <vt:lpstr>Century Gothic</vt:lpstr>
      <vt:lpstr>Norwester</vt:lpstr>
      <vt:lpstr>Trebuchet MS</vt:lpstr>
      <vt:lpstr>Wingdings 3</vt:lpstr>
      <vt:lpstr>Facette</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FEMMES ET INNOVATION Les femmes dans les métiers liés à  l’innovation, aux sciences et aux technologies</dc:title>
  <dc:creator>Claudine</dc:creator>
  <cp:lastModifiedBy>christophe minutolo</cp:lastModifiedBy>
  <cp:revision>646</cp:revision>
  <cp:lastPrinted>2019-09-04T07:26:52Z</cp:lastPrinted>
  <dcterms:created xsi:type="dcterms:W3CDTF">2014-11-14T08:07:25Z</dcterms:created>
  <dcterms:modified xsi:type="dcterms:W3CDTF">2020-10-17T14:58:01Z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0x010100F5C8FD13A7ADBB47B80AB4E54777B2A5</vt:lpwstr>
  </property>
</Properties>
</file>