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Lst>
  <p:notesMasterIdLst>
    <p:notesMasterId r:id="rId13"/>
  </p:notesMasterIdLst>
  <p:handoutMasterIdLst>
    <p:handoutMasterId r:id="rId14"/>
  </p:handoutMasterIdLst>
  <p:sldIdLst>
    <p:sldId id="257" r:id="rId5"/>
    <p:sldId id="348" r:id="rId6"/>
    <p:sldId id="359" r:id="rId7"/>
    <p:sldId id="352" r:id="rId8"/>
    <p:sldId id="362" r:id="rId9"/>
    <p:sldId id="363" r:id="rId10"/>
    <p:sldId id="360" r:id="rId11"/>
    <p:sldId id="361"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ne Fauvet" initials="MF" lastIdx="3" clrIdx="0">
    <p:extLst>
      <p:ext uri="{19B8F6BF-5375-455C-9EA6-DF929625EA0E}">
        <p15:presenceInfo xmlns:p15="http://schemas.microsoft.com/office/powerpoint/2012/main" userId="c4492b620ad41c0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DB43"/>
    <a:srgbClr val="41EF6A"/>
    <a:srgbClr val="50A5BB"/>
    <a:srgbClr val="CBE4EB"/>
    <a:srgbClr val="C0DEE6"/>
    <a:srgbClr val="0099CC"/>
    <a:srgbClr val="15A7CC"/>
    <a:srgbClr val="33CCCC"/>
    <a:srgbClr val="C0FCF9"/>
    <a:srgbClr val="DBF8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7887" autoAdjust="0"/>
    <p:restoredTop sz="94660"/>
  </p:normalViewPr>
  <p:slideViewPr>
    <p:cSldViewPr snapToGrid="0">
      <p:cViewPr varScale="1">
        <p:scale>
          <a:sx n="32" d="100"/>
          <a:sy n="32" d="100"/>
        </p:scale>
        <p:origin x="58" y="1176"/>
      </p:cViewPr>
      <p:guideLst>
        <p:guide orient="horz" pos="2160"/>
        <p:guide pos="3840"/>
      </p:guideLst>
    </p:cSldViewPr>
  </p:slideViewPr>
  <p:notesTextViewPr>
    <p:cViewPr>
      <p:scale>
        <a:sx n="1" d="1"/>
        <a:sy n="1" d="1"/>
      </p:scale>
      <p:origin x="0" y="0"/>
    </p:cViewPr>
  </p:notesTextViewPr>
  <p:notesViewPr>
    <p:cSldViewPr snapToGrid="0">
      <p:cViewPr varScale="1">
        <p:scale>
          <a:sx n="62" d="100"/>
          <a:sy n="62" d="100"/>
        </p:scale>
        <p:origin x="3163"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 userId="1a7c169a-0ae8-46f7-a94b-b16d6569052b" providerId="ADAL" clId="{4632F84E-3667-498F-A426-EDEBEE4445D5}"/>
    <pc:docChg chg="custSel addSld delSld modSld">
      <pc:chgData name="christophe" userId="1a7c169a-0ae8-46f7-a94b-b16d6569052b" providerId="ADAL" clId="{4632F84E-3667-498F-A426-EDEBEE4445D5}" dt="2020-10-17T14:58:54.837" v="192" actId="1076"/>
      <pc:docMkLst>
        <pc:docMk/>
      </pc:docMkLst>
      <pc:sldChg chg="modSp mod">
        <pc:chgData name="christophe" userId="1a7c169a-0ae8-46f7-a94b-b16d6569052b" providerId="ADAL" clId="{4632F84E-3667-498F-A426-EDEBEE4445D5}" dt="2020-10-17T14:16:01.644" v="13" actId="123"/>
        <pc:sldMkLst>
          <pc:docMk/>
          <pc:sldMk cId="4017612548" sldId="257"/>
        </pc:sldMkLst>
        <pc:spChg chg="mod">
          <ac:chgData name="christophe" userId="1a7c169a-0ae8-46f7-a94b-b16d6569052b" providerId="ADAL" clId="{4632F84E-3667-498F-A426-EDEBEE4445D5}" dt="2020-10-17T14:16:01.644" v="13" actId="123"/>
          <ac:spMkLst>
            <pc:docMk/>
            <pc:sldMk cId="4017612548" sldId="257"/>
            <ac:spMk id="8" creationId="{FB8A42E9-1DA0-445E-997F-C2ECD6DE6F50}"/>
          </ac:spMkLst>
        </pc:spChg>
      </pc:sldChg>
      <pc:sldChg chg="addSp delSp modSp mod">
        <pc:chgData name="christophe" userId="1a7c169a-0ae8-46f7-a94b-b16d6569052b" providerId="ADAL" clId="{4632F84E-3667-498F-A426-EDEBEE4445D5}" dt="2020-10-17T14:19:35.078" v="105" actId="20577"/>
        <pc:sldMkLst>
          <pc:docMk/>
          <pc:sldMk cId="3443194613" sldId="348"/>
        </pc:sldMkLst>
        <pc:spChg chg="mod">
          <ac:chgData name="christophe" userId="1a7c169a-0ae8-46f7-a94b-b16d6569052b" providerId="ADAL" clId="{4632F84E-3667-498F-A426-EDEBEE4445D5}" dt="2020-10-17T14:16:54.283" v="24" actId="122"/>
          <ac:spMkLst>
            <pc:docMk/>
            <pc:sldMk cId="3443194613" sldId="348"/>
            <ac:spMk id="3" creationId="{2D799CCA-5320-4919-A1CE-5090DADC678D}"/>
          </ac:spMkLst>
        </pc:spChg>
        <pc:spChg chg="add del">
          <ac:chgData name="christophe" userId="1a7c169a-0ae8-46f7-a94b-b16d6569052b" providerId="ADAL" clId="{4632F84E-3667-498F-A426-EDEBEE4445D5}" dt="2020-10-17T14:18:30.193" v="77"/>
          <ac:spMkLst>
            <pc:docMk/>
            <pc:sldMk cId="3443194613" sldId="348"/>
            <ac:spMk id="4" creationId="{5B8B294B-D08C-4867-84AC-8EC6A55A8E8E}"/>
          </ac:spMkLst>
        </pc:spChg>
        <pc:spChg chg="add del">
          <ac:chgData name="christophe" userId="1a7c169a-0ae8-46f7-a94b-b16d6569052b" providerId="ADAL" clId="{4632F84E-3667-498F-A426-EDEBEE4445D5}" dt="2020-10-17T14:18:30.193" v="77"/>
          <ac:spMkLst>
            <pc:docMk/>
            <pc:sldMk cId="3443194613" sldId="348"/>
            <ac:spMk id="5" creationId="{77B6EC97-B096-4146-A78E-009A5C37D5BC}"/>
          </ac:spMkLst>
        </pc:spChg>
        <pc:spChg chg="mod">
          <ac:chgData name="christophe" userId="1a7c169a-0ae8-46f7-a94b-b16d6569052b" providerId="ADAL" clId="{4632F84E-3667-498F-A426-EDEBEE4445D5}" dt="2020-10-17T14:19:35.078" v="105" actId="20577"/>
          <ac:spMkLst>
            <pc:docMk/>
            <pc:sldMk cId="3443194613" sldId="348"/>
            <ac:spMk id="8" creationId="{E263879A-2024-4A6A-96FB-167F9FC363DB}"/>
          </ac:spMkLst>
        </pc:spChg>
        <pc:picChg chg="add del">
          <ac:chgData name="christophe" userId="1a7c169a-0ae8-46f7-a94b-b16d6569052b" providerId="ADAL" clId="{4632F84E-3667-498F-A426-EDEBEE4445D5}" dt="2020-10-17T14:18:30.193" v="77"/>
          <ac:picMkLst>
            <pc:docMk/>
            <pc:sldMk cId="3443194613" sldId="348"/>
            <ac:picMk id="2049" creationId="{F71233DA-70D0-4384-82CF-74D17D901ABE}"/>
          </ac:picMkLst>
        </pc:picChg>
      </pc:sldChg>
      <pc:sldChg chg="del">
        <pc:chgData name="christophe" userId="1a7c169a-0ae8-46f7-a94b-b16d6569052b" providerId="ADAL" clId="{4632F84E-3667-498F-A426-EDEBEE4445D5}" dt="2020-10-17T14:16:37.992" v="14" actId="47"/>
        <pc:sldMkLst>
          <pc:docMk/>
          <pc:sldMk cId="4248905585" sldId="350"/>
        </pc:sldMkLst>
      </pc:sldChg>
      <pc:sldChg chg="del">
        <pc:chgData name="christophe" userId="1a7c169a-0ae8-46f7-a94b-b16d6569052b" providerId="ADAL" clId="{4632F84E-3667-498F-A426-EDEBEE4445D5}" dt="2020-10-17T14:16:39.258" v="15" actId="47"/>
        <pc:sldMkLst>
          <pc:docMk/>
          <pc:sldMk cId="3860142389" sldId="351"/>
        </pc:sldMkLst>
      </pc:sldChg>
      <pc:sldChg chg="addSp modSp mod">
        <pc:chgData name="christophe" userId="1a7c169a-0ae8-46f7-a94b-b16d6569052b" providerId="ADAL" clId="{4632F84E-3667-498F-A426-EDEBEE4445D5}" dt="2020-10-17T14:58:35.377" v="188" actId="14100"/>
        <pc:sldMkLst>
          <pc:docMk/>
          <pc:sldMk cId="2263132354" sldId="352"/>
        </pc:sldMkLst>
        <pc:spChg chg="add mod">
          <ac:chgData name="christophe" userId="1a7c169a-0ae8-46f7-a94b-b16d6569052b" providerId="ADAL" clId="{4632F84E-3667-498F-A426-EDEBEE4445D5}" dt="2020-10-17T14:58:35.377" v="188" actId="14100"/>
          <ac:spMkLst>
            <pc:docMk/>
            <pc:sldMk cId="2263132354" sldId="352"/>
            <ac:spMk id="9" creationId="{E390C5D7-CCF6-4DB6-A719-C5D30AF17D00}"/>
          </ac:spMkLst>
        </pc:spChg>
      </pc:sldChg>
      <pc:sldChg chg="del">
        <pc:chgData name="christophe" userId="1a7c169a-0ae8-46f7-a94b-b16d6569052b" providerId="ADAL" clId="{4632F84E-3667-498F-A426-EDEBEE4445D5}" dt="2020-10-17T14:16:40.609" v="16" actId="47"/>
        <pc:sldMkLst>
          <pc:docMk/>
          <pc:sldMk cId="1767213728" sldId="356"/>
        </pc:sldMkLst>
      </pc:sldChg>
      <pc:sldChg chg="del">
        <pc:chgData name="christophe" userId="1a7c169a-0ae8-46f7-a94b-b16d6569052b" providerId="ADAL" clId="{4632F84E-3667-498F-A426-EDEBEE4445D5}" dt="2020-10-17T14:20:04.667" v="106" actId="47"/>
        <pc:sldMkLst>
          <pc:docMk/>
          <pc:sldMk cId="4081948169" sldId="358"/>
        </pc:sldMkLst>
      </pc:sldChg>
      <pc:sldChg chg="addSp modSp mod">
        <pc:chgData name="christophe" userId="1a7c169a-0ae8-46f7-a94b-b16d6569052b" providerId="ADAL" clId="{4632F84E-3667-498F-A426-EDEBEE4445D5}" dt="2020-10-17T14:58:54.837" v="192" actId="1076"/>
        <pc:sldMkLst>
          <pc:docMk/>
          <pc:sldMk cId="746412610" sldId="359"/>
        </pc:sldMkLst>
        <pc:picChg chg="add mod">
          <ac:chgData name="christophe" userId="1a7c169a-0ae8-46f7-a94b-b16d6569052b" providerId="ADAL" clId="{4632F84E-3667-498F-A426-EDEBEE4445D5}" dt="2020-10-17T14:58:54.837" v="192" actId="1076"/>
          <ac:picMkLst>
            <pc:docMk/>
            <pc:sldMk cId="746412610" sldId="359"/>
            <ac:picMk id="2" creationId="{02F5F39E-DA39-4FC3-B33D-310F68BEA8A9}"/>
          </ac:picMkLst>
        </pc:picChg>
        <pc:picChg chg="mod">
          <ac:chgData name="christophe" userId="1a7c169a-0ae8-46f7-a94b-b16d6569052b" providerId="ADAL" clId="{4632F84E-3667-498F-A426-EDEBEE4445D5}" dt="2020-10-17T14:20:13.543" v="108" actId="14100"/>
          <ac:picMkLst>
            <pc:docMk/>
            <pc:sldMk cId="746412610" sldId="359"/>
            <ac:picMk id="10" creationId="{A0309A79-2996-4D2C-87DF-655D29F13AF3}"/>
          </ac:picMkLst>
        </pc:picChg>
      </pc:sldChg>
      <pc:sldChg chg="addSp modSp mod">
        <pc:chgData name="christophe" userId="1a7c169a-0ae8-46f7-a94b-b16d6569052b" providerId="ADAL" clId="{4632F84E-3667-498F-A426-EDEBEE4445D5}" dt="2020-10-17T14:21:12.944" v="115" actId="11529"/>
        <pc:sldMkLst>
          <pc:docMk/>
          <pc:sldMk cId="3764464026" sldId="361"/>
        </pc:sldMkLst>
        <pc:spChg chg="add">
          <ac:chgData name="christophe" userId="1a7c169a-0ae8-46f7-a94b-b16d6569052b" providerId="ADAL" clId="{4632F84E-3667-498F-A426-EDEBEE4445D5}" dt="2020-10-17T14:21:12.944" v="115" actId="11529"/>
          <ac:spMkLst>
            <pc:docMk/>
            <pc:sldMk cId="3764464026" sldId="361"/>
            <ac:spMk id="5" creationId="{CF6E2915-D4AB-4729-8C72-616FBA47CFF0}"/>
          </ac:spMkLst>
        </pc:spChg>
        <pc:picChg chg="mod">
          <ac:chgData name="christophe" userId="1a7c169a-0ae8-46f7-a94b-b16d6569052b" providerId="ADAL" clId="{4632F84E-3667-498F-A426-EDEBEE4445D5}" dt="2020-10-17T14:20:58.342" v="114" actId="1076"/>
          <ac:picMkLst>
            <pc:docMk/>
            <pc:sldMk cId="3764464026" sldId="361"/>
            <ac:picMk id="2" creationId="{7EA951B0-27A9-4566-A21C-30C4E663C61A}"/>
          </ac:picMkLst>
        </pc:picChg>
        <pc:picChg chg="add mod">
          <ac:chgData name="christophe" userId="1a7c169a-0ae8-46f7-a94b-b16d6569052b" providerId="ADAL" clId="{4632F84E-3667-498F-A426-EDEBEE4445D5}" dt="2020-10-17T14:20:53.830" v="113" actId="1076"/>
          <ac:picMkLst>
            <pc:docMk/>
            <pc:sldMk cId="3764464026" sldId="361"/>
            <ac:picMk id="4" creationId="{99F0FCC9-AD72-4858-A613-DE6760B267E9}"/>
          </ac:picMkLst>
        </pc:picChg>
      </pc:sldChg>
      <pc:sldChg chg="addSp delSp modSp new mod">
        <pc:chgData name="christophe" userId="1a7c169a-0ae8-46f7-a94b-b16d6569052b" providerId="ADAL" clId="{4632F84E-3667-498F-A426-EDEBEE4445D5}" dt="2020-10-17T14:26:23.253" v="183" actId="22"/>
        <pc:sldMkLst>
          <pc:docMk/>
          <pc:sldMk cId="1024516660" sldId="362"/>
        </pc:sldMkLst>
        <pc:spChg chg="del">
          <ac:chgData name="christophe" userId="1a7c169a-0ae8-46f7-a94b-b16d6569052b" providerId="ADAL" clId="{4632F84E-3667-498F-A426-EDEBEE4445D5}" dt="2020-10-17T14:22:07.588" v="117" actId="478"/>
          <ac:spMkLst>
            <pc:docMk/>
            <pc:sldMk cId="1024516660" sldId="362"/>
            <ac:spMk id="2" creationId="{2E7F3149-5077-4A9F-982E-2E18D1FCF9AA}"/>
          </ac:spMkLst>
        </pc:spChg>
        <pc:spChg chg="del">
          <ac:chgData name="christophe" userId="1a7c169a-0ae8-46f7-a94b-b16d6569052b" providerId="ADAL" clId="{4632F84E-3667-498F-A426-EDEBEE4445D5}" dt="2020-10-17T14:22:11.512" v="118" actId="478"/>
          <ac:spMkLst>
            <pc:docMk/>
            <pc:sldMk cId="1024516660" sldId="362"/>
            <ac:spMk id="3" creationId="{D5CFC937-E0A0-4501-96C8-4BFC66DF7CE3}"/>
          </ac:spMkLst>
        </pc:spChg>
        <pc:spChg chg="add mod">
          <ac:chgData name="christophe" userId="1a7c169a-0ae8-46f7-a94b-b16d6569052b" providerId="ADAL" clId="{4632F84E-3667-498F-A426-EDEBEE4445D5}" dt="2020-10-17T14:22:37.412" v="124" actId="13822"/>
          <ac:spMkLst>
            <pc:docMk/>
            <pc:sldMk cId="1024516660" sldId="362"/>
            <ac:spMk id="5" creationId="{77CDC2F5-8D7B-4871-A238-861AE1FF29D7}"/>
          </ac:spMkLst>
        </pc:spChg>
        <pc:spChg chg="add mod">
          <ac:chgData name="christophe" userId="1a7c169a-0ae8-46f7-a94b-b16d6569052b" providerId="ADAL" clId="{4632F84E-3667-498F-A426-EDEBEE4445D5}" dt="2020-10-17T14:22:45.103" v="126" actId="1076"/>
          <ac:spMkLst>
            <pc:docMk/>
            <pc:sldMk cId="1024516660" sldId="362"/>
            <ac:spMk id="7" creationId="{5F987CE5-7A33-4E32-B954-74BB2017DEE2}"/>
          </ac:spMkLst>
        </pc:spChg>
        <pc:spChg chg="add mod">
          <ac:chgData name="christophe" userId="1a7c169a-0ae8-46f7-a94b-b16d6569052b" providerId="ADAL" clId="{4632F84E-3667-498F-A426-EDEBEE4445D5}" dt="2020-10-17T14:23:19.530" v="132" actId="13822"/>
          <ac:spMkLst>
            <pc:docMk/>
            <pc:sldMk cId="1024516660" sldId="362"/>
            <ac:spMk id="9" creationId="{ED65B175-586E-459C-8728-95E83A97BCAA}"/>
          </ac:spMkLst>
        </pc:spChg>
        <pc:spChg chg="add">
          <ac:chgData name="christophe" userId="1a7c169a-0ae8-46f7-a94b-b16d6569052b" providerId="ADAL" clId="{4632F84E-3667-498F-A426-EDEBEE4445D5}" dt="2020-10-17T14:26:23.253" v="183" actId="22"/>
          <ac:spMkLst>
            <pc:docMk/>
            <pc:sldMk cId="1024516660" sldId="362"/>
            <ac:spMk id="11" creationId="{7AD68F53-B55E-4340-9C91-321B8DBF9238}"/>
          </ac:spMkLst>
        </pc:spChg>
        <pc:picChg chg="add mod">
          <ac:chgData name="christophe" userId="1a7c169a-0ae8-46f7-a94b-b16d6569052b" providerId="ADAL" clId="{4632F84E-3667-498F-A426-EDEBEE4445D5}" dt="2020-10-17T14:22:19.615" v="122" actId="1076"/>
          <ac:picMkLst>
            <pc:docMk/>
            <pc:sldMk cId="1024516660" sldId="362"/>
            <ac:picMk id="4" creationId="{0C14DF55-E0E6-4550-8B83-913150AB60DE}"/>
          </ac:picMkLst>
        </pc:picChg>
      </pc:sldChg>
      <pc:sldChg chg="addSp delSp modSp new mod">
        <pc:chgData name="christophe" userId="1a7c169a-0ae8-46f7-a94b-b16d6569052b" providerId="ADAL" clId="{4632F84E-3667-498F-A426-EDEBEE4445D5}" dt="2020-10-17T14:26:24.537" v="184" actId="22"/>
        <pc:sldMkLst>
          <pc:docMk/>
          <pc:sldMk cId="1053593598" sldId="363"/>
        </pc:sldMkLst>
        <pc:spChg chg="mod">
          <ac:chgData name="christophe" userId="1a7c169a-0ae8-46f7-a94b-b16d6569052b" providerId="ADAL" clId="{4632F84E-3667-498F-A426-EDEBEE4445D5}" dt="2020-10-17T14:26:12.055" v="182" actId="313"/>
          <ac:spMkLst>
            <pc:docMk/>
            <pc:sldMk cId="1053593598" sldId="363"/>
            <ac:spMk id="2" creationId="{14D2A10B-0764-46B3-AE37-DC8721958D66}"/>
          </ac:spMkLst>
        </pc:spChg>
        <pc:spChg chg="del">
          <ac:chgData name="christophe" userId="1a7c169a-0ae8-46f7-a94b-b16d6569052b" providerId="ADAL" clId="{4632F84E-3667-498F-A426-EDEBEE4445D5}" dt="2020-10-17T14:24:31.746" v="173" actId="478"/>
          <ac:spMkLst>
            <pc:docMk/>
            <pc:sldMk cId="1053593598" sldId="363"/>
            <ac:spMk id="3" creationId="{856F314D-45CA-46CF-A8C1-6D3C0F5A66D8}"/>
          </ac:spMkLst>
        </pc:spChg>
        <pc:spChg chg="add">
          <ac:chgData name="christophe" userId="1a7c169a-0ae8-46f7-a94b-b16d6569052b" providerId="ADAL" clId="{4632F84E-3667-498F-A426-EDEBEE4445D5}" dt="2020-10-17T14:26:24.537" v="184" actId="22"/>
          <ac:spMkLst>
            <pc:docMk/>
            <pc:sldMk cId="1053593598" sldId="363"/>
            <ac:spMk id="6" creationId="{EEA03724-A1B3-4BCC-80DE-229E4E204BD8}"/>
          </ac:spMkLst>
        </pc:spChg>
        <pc:picChg chg="add mod">
          <ac:chgData name="christophe" userId="1a7c169a-0ae8-46f7-a94b-b16d6569052b" providerId="ADAL" clId="{4632F84E-3667-498F-A426-EDEBEE4445D5}" dt="2020-10-17T14:24:40.670" v="176" actId="1076"/>
          <ac:picMkLst>
            <pc:docMk/>
            <pc:sldMk cId="1053593598" sldId="363"/>
            <ac:picMk id="4" creationId="{2E8AD747-00D8-4CBA-B649-BEAF01F2AA54}"/>
          </ac:picMkLst>
        </pc:picChg>
      </pc:sldChg>
    </pc:docChg>
  </pc:docChgLst>
  <pc:docChgLst>
    <pc:chgData name="christophe" userId="1a7c169a-0ae8-46f7-a94b-b16d6569052b" providerId="ADAL" clId="{EFA8F254-B296-4619-9993-5CCF68F3286C}"/>
    <pc:docChg chg="custSel delSld modSld modMainMaster">
      <pc:chgData name="christophe" userId="1a7c169a-0ae8-46f7-a94b-b16d6569052b" providerId="ADAL" clId="{EFA8F254-B296-4619-9993-5CCF68F3286C}" dt="2020-10-17T14:11:09.252" v="201" actId="6549"/>
      <pc:docMkLst>
        <pc:docMk/>
      </pc:docMkLst>
      <pc:sldChg chg="addSp delSp modSp mod">
        <pc:chgData name="christophe" userId="1a7c169a-0ae8-46f7-a94b-b16d6569052b" providerId="ADAL" clId="{EFA8F254-B296-4619-9993-5CCF68F3286C}" dt="2020-10-17T14:11:09.252" v="201" actId="6549"/>
        <pc:sldMkLst>
          <pc:docMk/>
          <pc:sldMk cId="4017612548" sldId="257"/>
        </pc:sldMkLst>
        <pc:spChg chg="mod">
          <ac:chgData name="christophe" userId="1a7c169a-0ae8-46f7-a94b-b16d6569052b" providerId="ADAL" clId="{EFA8F254-B296-4619-9993-5CCF68F3286C}" dt="2020-10-17T13:55:55.553" v="47" actId="20577"/>
          <ac:spMkLst>
            <pc:docMk/>
            <pc:sldMk cId="4017612548" sldId="257"/>
            <ac:spMk id="5" creationId="{A7C9D1AA-AF00-4CA9-AD2F-D2DE95582CEB}"/>
          </ac:spMkLst>
        </pc:spChg>
        <pc:spChg chg="mod">
          <ac:chgData name="christophe" userId="1a7c169a-0ae8-46f7-a94b-b16d6569052b" providerId="ADAL" clId="{EFA8F254-B296-4619-9993-5CCF68F3286C}" dt="2020-10-17T13:55:30.409" v="25" actId="1076"/>
          <ac:spMkLst>
            <pc:docMk/>
            <pc:sldMk cId="4017612548" sldId="257"/>
            <ac:spMk id="7" creationId="{2D5D98D0-D3DF-4F22-9827-FA339A660939}"/>
          </ac:spMkLst>
        </pc:spChg>
        <pc:spChg chg="mod">
          <ac:chgData name="christophe" userId="1a7c169a-0ae8-46f7-a94b-b16d6569052b" providerId="ADAL" clId="{EFA8F254-B296-4619-9993-5CCF68F3286C}" dt="2020-10-17T14:11:09.252" v="201" actId="6549"/>
          <ac:spMkLst>
            <pc:docMk/>
            <pc:sldMk cId="4017612548" sldId="257"/>
            <ac:spMk id="8" creationId="{FB8A42E9-1DA0-445E-997F-C2ECD6DE6F50}"/>
          </ac:spMkLst>
        </pc:spChg>
        <pc:picChg chg="add mod">
          <ac:chgData name="christophe" userId="1a7c169a-0ae8-46f7-a94b-b16d6569052b" providerId="ADAL" clId="{EFA8F254-B296-4619-9993-5CCF68F3286C}" dt="2020-10-17T13:55:41.522" v="30" actId="1076"/>
          <ac:picMkLst>
            <pc:docMk/>
            <pc:sldMk cId="4017612548" sldId="257"/>
            <ac:picMk id="2" creationId="{D108144A-E0D0-4109-847B-58EFF594CD91}"/>
          </ac:picMkLst>
        </pc:picChg>
        <pc:picChg chg="del">
          <ac:chgData name="christophe" userId="1a7c169a-0ae8-46f7-a94b-b16d6569052b" providerId="ADAL" clId="{EFA8F254-B296-4619-9993-5CCF68F3286C}" dt="2020-10-17T13:52:44.126" v="0" actId="478"/>
          <ac:picMkLst>
            <pc:docMk/>
            <pc:sldMk cId="4017612548" sldId="257"/>
            <ac:picMk id="3" creationId="{32176217-24A3-49E4-8D48-FF17B18449F9}"/>
          </ac:picMkLst>
        </pc:picChg>
      </pc:sldChg>
      <pc:sldChg chg="addSp delSp modSp mod">
        <pc:chgData name="christophe" userId="1a7c169a-0ae8-46f7-a94b-b16d6569052b" providerId="ADAL" clId="{EFA8F254-B296-4619-9993-5CCF68F3286C}" dt="2020-10-17T13:56:18.089" v="53" actId="1076"/>
        <pc:sldMkLst>
          <pc:docMk/>
          <pc:sldMk cId="3443194613" sldId="348"/>
        </pc:sldMkLst>
        <pc:spChg chg="add">
          <ac:chgData name="christophe" userId="1a7c169a-0ae8-46f7-a94b-b16d6569052b" providerId="ADAL" clId="{EFA8F254-B296-4619-9993-5CCF68F3286C}" dt="2020-10-17T13:56:06.445" v="49" actId="22"/>
          <ac:spMkLst>
            <pc:docMk/>
            <pc:sldMk cId="3443194613" sldId="348"/>
            <ac:spMk id="2" creationId="{284B74B0-B711-4109-B59E-E175ED9BE450}"/>
          </ac:spMkLst>
        </pc:spChg>
        <pc:spChg chg="mod">
          <ac:chgData name="christophe" userId="1a7c169a-0ae8-46f7-a94b-b16d6569052b" providerId="ADAL" clId="{EFA8F254-B296-4619-9993-5CCF68F3286C}" dt="2020-10-17T13:56:18.089" v="53" actId="1076"/>
          <ac:spMkLst>
            <pc:docMk/>
            <pc:sldMk cId="3443194613" sldId="348"/>
            <ac:spMk id="3" creationId="{2D799CCA-5320-4919-A1CE-5090DADC678D}"/>
          </ac:spMkLst>
        </pc:spChg>
        <pc:spChg chg="del">
          <ac:chgData name="christophe" userId="1a7c169a-0ae8-46f7-a94b-b16d6569052b" providerId="ADAL" clId="{EFA8F254-B296-4619-9993-5CCF68F3286C}" dt="2020-10-17T13:56:05.709" v="48" actId="478"/>
          <ac:spMkLst>
            <pc:docMk/>
            <pc:sldMk cId="3443194613" sldId="348"/>
            <ac:spMk id="5" creationId="{DB1959DD-2045-4C7E-9654-5A9E95BAF40C}"/>
          </ac:spMkLst>
        </pc:spChg>
        <pc:spChg chg="mod">
          <ac:chgData name="christophe" userId="1a7c169a-0ae8-46f7-a94b-b16d6569052b" providerId="ADAL" clId="{EFA8F254-B296-4619-9993-5CCF68F3286C}" dt="2020-10-17T13:56:11.031" v="50" actId="207"/>
          <ac:spMkLst>
            <pc:docMk/>
            <pc:sldMk cId="3443194613" sldId="348"/>
            <ac:spMk id="9" creationId="{D11F86AA-1663-442E-A26D-6D88F54907B3}"/>
          </ac:spMkLst>
        </pc:spChg>
      </pc:sldChg>
      <pc:sldChg chg="addSp delSp modSp mod">
        <pc:chgData name="christophe" userId="1a7c169a-0ae8-46f7-a94b-b16d6569052b" providerId="ADAL" clId="{EFA8F254-B296-4619-9993-5CCF68F3286C}" dt="2020-10-17T13:56:37.990" v="59" actId="22"/>
        <pc:sldMkLst>
          <pc:docMk/>
          <pc:sldMk cId="4248905585" sldId="350"/>
        </pc:sldMkLst>
        <pc:spChg chg="add">
          <ac:chgData name="christophe" userId="1a7c169a-0ae8-46f7-a94b-b16d6569052b" providerId="ADAL" clId="{EFA8F254-B296-4619-9993-5CCF68F3286C}" dt="2020-10-17T13:56:37.990" v="59" actId="22"/>
          <ac:spMkLst>
            <pc:docMk/>
            <pc:sldMk cId="4248905585" sldId="350"/>
            <ac:spMk id="2" creationId="{4C8AC233-EDE9-485A-AF1B-0014205EFB4A}"/>
          </ac:spMkLst>
        </pc:spChg>
        <pc:spChg chg="mod">
          <ac:chgData name="christophe" userId="1a7c169a-0ae8-46f7-a94b-b16d6569052b" providerId="ADAL" clId="{EFA8F254-B296-4619-9993-5CCF68F3286C}" dt="2020-10-17T13:56:33.218" v="57" actId="1076"/>
          <ac:spMkLst>
            <pc:docMk/>
            <pc:sldMk cId="4248905585" sldId="350"/>
            <ac:spMk id="4" creationId="{C066C452-A5D5-4A98-997B-31528CE9DD64}"/>
          </ac:spMkLst>
        </pc:spChg>
        <pc:spChg chg="mod">
          <ac:chgData name="christophe" userId="1a7c169a-0ae8-46f7-a94b-b16d6569052b" providerId="ADAL" clId="{EFA8F254-B296-4619-9993-5CCF68F3286C}" dt="2020-10-17T13:56:24.857" v="54" actId="207"/>
          <ac:spMkLst>
            <pc:docMk/>
            <pc:sldMk cId="4248905585" sldId="350"/>
            <ac:spMk id="5" creationId="{0C51C89A-0A74-4304-B40E-DB98F3CFB218}"/>
          </ac:spMkLst>
        </pc:spChg>
        <pc:spChg chg="del">
          <ac:chgData name="christophe" userId="1a7c169a-0ae8-46f7-a94b-b16d6569052b" providerId="ADAL" clId="{EFA8F254-B296-4619-9993-5CCF68F3286C}" dt="2020-10-17T13:56:37.063" v="58" actId="478"/>
          <ac:spMkLst>
            <pc:docMk/>
            <pc:sldMk cId="4248905585" sldId="350"/>
            <ac:spMk id="17" creationId="{33E8ACE5-49B6-4EEF-BA97-475BB9AE58B4}"/>
          </ac:spMkLst>
        </pc:spChg>
      </pc:sldChg>
      <pc:sldChg chg="addSp delSp modSp mod">
        <pc:chgData name="christophe" userId="1a7c169a-0ae8-46f7-a94b-b16d6569052b" providerId="ADAL" clId="{EFA8F254-B296-4619-9993-5CCF68F3286C}" dt="2020-10-17T13:57:57.986" v="67" actId="207"/>
        <pc:sldMkLst>
          <pc:docMk/>
          <pc:sldMk cId="3860142389" sldId="351"/>
        </pc:sldMkLst>
        <pc:spChg chg="add">
          <ac:chgData name="christophe" userId="1a7c169a-0ae8-46f7-a94b-b16d6569052b" providerId="ADAL" clId="{EFA8F254-B296-4619-9993-5CCF68F3286C}" dt="2020-10-17T13:57:25.071" v="63" actId="22"/>
          <ac:spMkLst>
            <pc:docMk/>
            <pc:sldMk cId="3860142389" sldId="351"/>
            <ac:spMk id="2" creationId="{DD61AC69-0322-4070-B390-D9B7D089FB4A}"/>
          </ac:spMkLst>
        </pc:spChg>
        <pc:spChg chg="mod">
          <ac:chgData name="christophe" userId="1a7c169a-0ae8-46f7-a94b-b16d6569052b" providerId="ADAL" clId="{EFA8F254-B296-4619-9993-5CCF68F3286C}" dt="2020-10-17T13:57:14.826" v="61" actId="1076"/>
          <ac:spMkLst>
            <pc:docMk/>
            <pc:sldMk cId="3860142389" sldId="351"/>
            <ac:spMk id="3" creationId="{B7E3A740-87AB-4387-A710-216E50B7A0BF}"/>
          </ac:spMkLst>
        </pc:spChg>
        <pc:spChg chg="mod">
          <ac:chgData name="christophe" userId="1a7c169a-0ae8-46f7-a94b-b16d6569052b" providerId="ADAL" clId="{EFA8F254-B296-4619-9993-5CCF68F3286C}" dt="2020-10-17T13:57:57.986" v="67" actId="207"/>
          <ac:spMkLst>
            <pc:docMk/>
            <pc:sldMk cId="3860142389" sldId="351"/>
            <ac:spMk id="13" creationId="{44174299-A402-4F76-A555-D0F46B2AFA22}"/>
          </ac:spMkLst>
        </pc:spChg>
        <pc:spChg chg="del">
          <ac:chgData name="christophe" userId="1a7c169a-0ae8-46f7-a94b-b16d6569052b" providerId="ADAL" clId="{EFA8F254-B296-4619-9993-5CCF68F3286C}" dt="2020-10-17T13:57:23.911" v="62" actId="478"/>
          <ac:spMkLst>
            <pc:docMk/>
            <pc:sldMk cId="3860142389" sldId="351"/>
            <ac:spMk id="14" creationId="{71A370F6-A458-4EFF-AAD4-80651BFDB8B1}"/>
          </ac:spMkLst>
        </pc:spChg>
      </pc:sldChg>
      <pc:sldChg chg="addSp delSp modSp mod">
        <pc:chgData name="christophe" userId="1a7c169a-0ae8-46f7-a94b-b16d6569052b" providerId="ADAL" clId="{EFA8F254-B296-4619-9993-5CCF68F3286C}" dt="2020-10-17T14:08:37.064" v="163" actId="1076"/>
        <pc:sldMkLst>
          <pc:docMk/>
          <pc:sldMk cId="2263132354" sldId="352"/>
        </pc:sldMkLst>
        <pc:spChg chg="add">
          <ac:chgData name="christophe" userId="1a7c169a-0ae8-46f7-a94b-b16d6569052b" providerId="ADAL" clId="{EFA8F254-B296-4619-9993-5CCF68F3286C}" dt="2020-10-17T14:07:06.282" v="145" actId="22"/>
          <ac:spMkLst>
            <pc:docMk/>
            <pc:sldMk cId="2263132354" sldId="352"/>
            <ac:spMk id="2" creationId="{BA3EFEEC-20C2-43E5-BAAC-6820F4F59EDD}"/>
          </ac:spMkLst>
        </pc:spChg>
        <pc:spChg chg="del">
          <ac:chgData name="christophe" userId="1a7c169a-0ae8-46f7-a94b-b16d6569052b" providerId="ADAL" clId="{EFA8F254-B296-4619-9993-5CCF68F3286C}" dt="2020-10-17T14:07:46.139" v="155" actId="478"/>
          <ac:spMkLst>
            <pc:docMk/>
            <pc:sldMk cId="2263132354" sldId="352"/>
            <ac:spMk id="3" creationId="{23DA274E-6E71-41F7-9C88-AAE48E49266A}"/>
          </ac:spMkLst>
        </pc:spChg>
        <pc:spChg chg="del">
          <ac:chgData name="christophe" userId="1a7c169a-0ae8-46f7-a94b-b16d6569052b" providerId="ADAL" clId="{EFA8F254-B296-4619-9993-5CCF68F3286C}" dt="2020-10-17T14:06:38.229" v="139" actId="478"/>
          <ac:spMkLst>
            <pc:docMk/>
            <pc:sldMk cId="2263132354" sldId="352"/>
            <ac:spMk id="4" creationId="{56951B91-755E-4D8C-8B05-5A7086E8CECC}"/>
          </ac:spMkLst>
        </pc:spChg>
        <pc:spChg chg="del">
          <ac:chgData name="christophe" userId="1a7c169a-0ae8-46f7-a94b-b16d6569052b" providerId="ADAL" clId="{EFA8F254-B296-4619-9993-5CCF68F3286C}" dt="2020-10-17T14:06:40.593" v="140" actId="478"/>
          <ac:spMkLst>
            <pc:docMk/>
            <pc:sldMk cId="2263132354" sldId="352"/>
            <ac:spMk id="8" creationId="{6D516F3D-0EB8-49FE-8F91-A9314E536D33}"/>
          </ac:spMkLst>
        </pc:spChg>
        <pc:spChg chg="add mod">
          <ac:chgData name="christophe" userId="1a7c169a-0ae8-46f7-a94b-b16d6569052b" providerId="ADAL" clId="{EFA8F254-B296-4619-9993-5CCF68F3286C}" dt="2020-10-17T14:08:28.440" v="160" actId="1076"/>
          <ac:spMkLst>
            <pc:docMk/>
            <pc:sldMk cId="2263132354" sldId="352"/>
            <ac:spMk id="11" creationId="{10CA50D3-BF08-40A6-B3E3-E7C07FCB0F68}"/>
          </ac:spMkLst>
        </pc:spChg>
        <pc:spChg chg="add mod">
          <ac:chgData name="christophe" userId="1a7c169a-0ae8-46f7-a94b-b16d6569052b" providerId="ADAL" clId="{EFA8F254-B296-4619-9993-5CCF68F3286C}" dt="2020-10-17T14:08:37.064" v="163" actId="1076"/>
          <ac:spMkLst>
            <pc:docMk/>
            <pc:sldMk cId="2263132354" sldId="352"/>
            <ac:spMk id="12" creationId="{BF05B6D8-1364-4471-8C4D-DBA4A05F4E64}"/>
          </ac:spMkLst>
        </pc:spChg>
        <pc:picChg chg="del">
          <ac:chgData name="christophe" userId="1a7c169a-0ae8-46f7-a94b-b16d6569052b" providerId="ADAL" clId="{EFA8F254-B296-4619-9993-5CCF68F3286C}" dt="2020-10-17T14:06:36.016" v="138" actId="478"/>
          <ac:picMkLst>
            <pc:docMk/>
            <pc:sldMk cId="2263132354" sldId="352"/>
            <ac:picMk id="5" creationId="{1D16AE7E-8DFE-41B1-8AA4-7494682AAE67}"/>
          </ac:picMkLst>
        </pc:picChg>
        <pc:picChg chg="add mod">
          <ac:chgData name="christophe" userId="1a7c169a-0ae8-46f7-a94b-b16d6569052b" providerId="ADAL" clId="{EFA8F254-B296-4619-9993-5CCF68F3286C}" dt="2020-10-17T14:08:13.087" v="158" actId="1076"/>
          <ac:picMkLst>
            <pc:docMk/>
            <pc:sldMk cId="2263132354" sldId="352"/>
            <ac:picMk id="10" creationId="{AE6245B1-BD71-4AA4-9DA7-1B2E25C093C2}"/>
          </ac:picMkLst>
        </pc:picChg>
        <pc:picChg chg="add del mod">
          <ac:chgData name="christophe" userId="1a7c169a-0ae8-46f7-a94b-b16d6569052b" providerId="ADAL" clId="{EFA8F254-B296-4619-9993-5CCF68F3286C}" dt="2020-10-17T14:08:30.856" v="161" actId="478"/>
          <ac:picMkLst>
            <pc:docMk/>
            <pc:sldMk cId="2263132354" sldId="352"/>
            <ac:picMk id="2049" creationId="{264A5720-5137-4A58-960A-03944EE35319}"/>
          </ac:picMkLst>
        </pc:picChg>
      </pc:sldChg>
      <pc:sldChg chg="delSp del mod">
        <pc:chgData name="christophe" userId="1a7c169a-0ae8-46f7-a94b-b16d6569052b" providerId="ADAL" clId="{EFA8F254-B296-4619-9993-5CCF68F3286C}" dt="2020-10-17T14:06:54.587" v="144" actId="47"/>
        <pc:sldMkLst>
          <pc:docMk/>
          <pc:sldMk cId="2070052673" sldId="353"/>
        </pc:sldMkLst>
        <pc:spChg chg="del">
          <ac:chgData name="christophe" userId="1a7c169a-0ae8-46f7-a94b-b16d6569052b" providerId="ADAL" clId="{EFA8F254-B296-4619-9993-5CCF68F3286C}" dt="2020-10-17T14:06:45.422" v="142" actId="478"/>
          <ac:spMkLst>
            <pc:docMk/>
            <pc:sldMk cId="2070052673" sldId="353"/>
            <ac:spMk id="6" creationId="{C6C7FBA3-880A-44F4-A91A-3E7A9F63E62B}"/>
          </ac:spMkLst>
        </pc:spChg>
        <pc:picChg chg="del">
          <ac:chgData name="christophe" userId="1a7c169a-0ae8-46f7-a94b-b16d6569052b" providerId="ADAL" clId="{EFA8F254-B296-4619-9993-5CCF68F3286C}" dt="2020-10-17T14:06:43.802" v="141" actId="478"/>
          <ac:picMkLst>
            <pc:docMk/>
            <pc:sldMk cId="2070052673" sldId="353"/>
            <ac:picMk id="4" creationId="{02365E90-9511-44ED-BB00-109E6C519FB2}"/>
          </ac:picMkLst>
        </pc:picChg>
      </pc:sldChg>
      <pc:sldChg chg="del">
        <pc:chgData name="christophe" userId="1a7c169a-0ae8-46f7-a94b-b16d6569052b" providerId="ADAL" clId="{EFA8F254-B296-4619-9993-5CCF68F3286C}" dt="2020-10-17T14:06:51.303" v="143" actId="47"/>
        <pc:sldMkLst>
          <pc:docMk/>
          <pc:sldMk cId="590808016" sldId="355"/>
        </pc:sldMkLst>
      </pc:sldChg>
      <pc:sldChg chg="addSp delSp modSp mod">
        <pc:chgData name="christophe" userId="1a7c169a-0ae8-46f7-a94b-b16d6569052b" providerId="ADAL" clId="{EFA8F254-B296-4619-9993-5CCF68F3286C}" dt="2020-10-17T14:04:26.248" v="89" actId="1076"/>
        <pc:sldMkLst>
          <pc:docMk/>
          <pc:sldMk cId="1767213728" sldId="356"/>
        </pc:sldMkLst>
        <pc:spChg chg="add mod">
          <ac:chgData name="christophe" userId="1a7c169a-0ae8-46f7-a94b-b16d6569052b" providerId="ADAL" clId="{EFA8F254-B296-4619-9993-5CCF68F3286C}" dt="2020-10-17T13:58:22.473" v="72" actId="1076"/>
          <ac:spMkLst>
            <pc:docMk/>
            <pc:sldMk cId="1767213728" sldId="356"/>
            <ac:spMk id="2" creationId="{8BC1BC40-4E88-4588-954C-4AD2E75C1D94}"/>
          </ac:spMkLst>
        </pc:spChg>
        <pc:spChg chg="mod">
          <ac:chgData name="christophe" userId="1a7c169a-0ae8-46f7-a94b-b16d6569052b" providerId="ADAL" clId="{EFA8F254-B296-4619-9993-5CCF68F3286C}" dt="2020-10-17T13:58:26.088" v="73" actId="207"/>
          <ac:spMkLst>
            <pc:docMk/>
            <pc:sldMk cId="1767213728" sldId="356"/>
            <ac:spMk id="4" creationId="{EF8A335C-B5D3-421D-904E-A3540A655DC6}"/>
          </ac:spMkLst>
        </pc:spChg>
        <pc:spChg chg="mod">
          <ac:chgData name="christophe" userId="1a7c169a-0ae8-46f7-a94b-b16d6569052b" providerId="ADAL" clId="{EFA8F254-B296-4619-9993-5CCF68F3286C}" dt="2020-10-17T13:58:10.457" v="69" actId="1076"/>
          <ac:spMkLst>
            <pc:docMk/>
            <pc:sldMk cId="1767213728" sldId="356"/>
            <ac:spMk id="7" creationId="{30FF8849-BF4C-4149-A1F9-6A4FFCF7D5EE}"/>
          </ac:spMkLst>
        </pc:spChg>
        <pc:spChg chg="mod">
          <ac:chgData name="christophe" userId="1a7c169a-0ae8-46f7-a94b-b16d6569052b" providerId="ADAL" clId="{EFA8F254-B296-4619-9993-5CCF68F3286C}" dt="2020-10-17T13:58:06.969" v="68" actId="1076"/>
          <ac:spMkLst>
            <pc:docMk/>
            <pc:sldMk cId="1767213728" sldId="356"/>
            <ac:spMk id="8" creationId="{E195D8F0-2008-4FA2-9119-E74FD49E4DB3}"/>
          </ac:spMkLst>
        </pc:spChg>
        <pc:spChg chg="del">
          <ac:chgData name="christophe" userId="1a7c169a-0ae8-46f7-a94b-b16d6569052b" providerId="ADAL" clId="{EFA8F254-B296-4619-9993-5CCF68F3286C}" dt="2020-10-17T13:58:18.207" v="70" actId="478"/>
          <ac:spMkLst>
            <pc:docMk/>
            <pc:sldMk cId="1767213728" sldId="356"/>
            <ac:spMk id="9" creationId="{A4CF3EB2-D563-43DF-8F01-165E9EE0FF5D}"/>
          </ac:spMkLst>
        </pc:spChg>
        <pc:picChg chg="add mod">
          <ac:chgData name="christophe" userId="1a7c169a-0ae8-46f7-a94b-b16d6569052b" providerId="ADAL" clId="{EFA8F254-B296-4619-9993-5CCF68F3286C}" dt="2020-10-17T14:04:26.248" v="89" actId="1076"/>
          <ac:picMkLst>
            <pc:docMk/>
            <pc:sldMk cId="1767213728" sldId="356"/>
            <ac:picMk id="3" creationId="{DCC9AB75-69DB-4DA5-856C-1C931F6BB35D}"/>
          </ac:picMkLst>
        </pc:picChg>
        <pc:picChg chg="del">
          <ac:chgData name="christophe" userId="1a7c169a-0ae8-46f7-a94b-b16d6569052b" providerId="ADAL" clId="{EFA8F254-B296-4619-9993-5CCF68F3286C}" dt="2020-10-17T14:04:18.852" v="86" actId="478"/>
          <ac:picMkLst>
            <pc:docMk/>
            <pc:sldMk cId="1767213728" sldId="356"/>
            <ac:picMk id="10" creationId="{E69D176F-AB4C-4CFB-812E-4E3F7BDD0BF8}"/>
          </ac:picMkLst>
        </pc:picChg>
      </pc:sldChg>
      <pc:sldChg chg="addSp delSp modSp mod">
        <pc:chgData name="christophe" userId="1a7c169a-0ae8-46f7-a94b-b16d6569052b" providerId="ADAL" clId="{EFA8F254-B296-4619-9993-5CCF68F3286C}" dt="2020-10-17T14:05:16.871" v="118" actId="20577"/>
        <pc:sldMkLst>
          <pc:docMk/>
          <pc:sldMk cId="4081948169" sldId="358"/>
        </pc:sldMkLst>
        <pc:spChg chg="del">
          <ac:chgData name="christophe" userId="1a7c169a-0ae8-46f7-a94b-b16d6569052b" providerId="ADAL" clId="{EFA8F254-B296-4619-9993-5CCF68F3286C}" dt="2020-10-17T14:05:00.457" v="90" actId="478"/>
          <ac:spMkLst>
            <pc:docMk/>
            <pc:sldMk cId="4081948169" sldId="358"/>
            <ac:spMk id="2" creationId="{855D84D9-72B4-4D32-A464-5BC30C932A33}"/>
          </ac:spMkLst>
        </pc:spChg>
        <pc:spChg chg="mod">
          <ac:chgData name="christophe" userId="1a7c169a-0ae8-46f7-a94b-b16d6569052b" providerId="ADAL" clId="{EFA8F254-B296-4619-9993-5CCF68F3286C}" dt="2020-10-17T14:05:16.871" v="118" actId="20577"/>
          <ac:spMkLst>
            <pc:docMk/>
            <pc:sldMk cId="4081948169" sldId="358"/>
            <ac:spMk id="3" creationId="{28127B6D-11BB-4030-8053-E40CCD7A6A35}"/>
          </ac:spMkLst>
        </pc:spChg>
        <pc:spChg chg="del">
          <ac:chgData name="christophe" userId="1a7c169a-0ae8-46f7-a94b-b16d6569052b" providerId="ADAL" clId="{EFA8F254-B296-4619-9993-5CCF68F3286C}" dt="2020-10-17T13:58:40.478" v="76" actId="478"/>
          <ac:spMkLst>
            <pc:docMk/>
            <pc:sldMk cId="4081948169" sldId="358"/>
            <ac:spMk id="4" creationId="{A9A40AE2-5B9B-48D0-B951-B6346F2451A6}"/>
          </ac:spMkLst>
        </pc:spChg>
        <pc:spChg chg="add mod">
          <ac:chgData name="christophe" userId="1a7c169a-0ae8-46f7-a94b-b16d6569052b" providerId="ADAL" clId="{EFA8F254-B296-4619-9993-5CCF68F3286C}" dt="2020-10-17T13:58:43.330" v="78" actId="1076"/>
          <ac:spMkLst>
            <pc:docMk/>
            <pc:sldMk cId="4081948169" sldId="358"/>
            <ac:spMk id="6" creationId="{CF67833A-0725-4503-9697-C68D36834F3C}"/>
          </ac:spMkLst>
        </pc:spChg>
        <pc:spChg chg="add del mod">
          <ac:chgData name="christophe" userId="1a7c169a-0ae8-46f7-a94b-b16d6569052b" providerId="ADAL" clId="{EFA8F254-B296-4619-9993-5CCF68F3286C}" dt="2020-10-17T14:05:02.190" v="91" actId="478"/>
          <ac:spMkLst>
            <pc:docMk/>
            <pc:sldMk cId="4081948169" sldId="358"/>
            <ac:spMk id="8" creationId="{21664662-6E5C-4CAE-86CF-0C1AB74EFF0E}"/>
          </ac:spMkLst>
        </pc:spChg>
        <pc:picChg chg="add mod">
          <ac:chgData name="christophe" userId="1a7c169a-0ae8-46f7-a94b-b16d6569052b" providerId="ADAL" clId="{EFA8F254-B296-4619-9993-5CCF68F3286C}" dt="2020-10-17T14:05:08.320" v="94" actId="1076"/>
          <ac:picMkLst>
            <pc:docMk/>
            <pc:sldMk cId="4081948169" sldId="358"/>
            <ac:picMk id="9" creationId="{5088DEF7-9879-4C35-B976-66CAED5714F7}"/>
          </ac:picMkLst>
        </pc:picChg>
      </pc:sldChg>
      <pc:sldChg chg="addSp delSp modSp mod">
        <pc:chgData name="christophe" userId="1a7c169a-0ae8-46f7-a94b-b16d6569052b" providerId="ADAL" clId="{EFA8F254-B296-4619-9993-5CCF68F3286C}" dt="2020-10-17T14:09:21.265" v="189" actId="20577"/>
        <pc:sldMkLst>
          <pc:docMk/>
          <pc:sldMk cId="746412610" sldId="359"/>
        </pc:sldMkLst>
        <pc:spChg chg="del mod">
          <ac:chgData name="christophe" userId="1a7c169a-0ae8-46f7-a94b-b16d6569052b" providerId="ADAL" clId="{EFA8F254-B296-4619-9993-5CCF68F3286C}" dt="2020-10-17T14:05:42.272" v="120" actId="478"/>
          <ac:spMkLst>
            <pc:docMk/>
            <pc:sldMk cId="746412610" sldId="359"/>
            <ac:spMk id="2" creationId="{0E97C472-0306-4D3B-B7E9-032577529F8C}"/>
          </ac:spMkLst>
        </pc:spChg>
        <pc:spChg chg="mod">
          <ac:chgData name="christophe" userId="1a7c169a-0ae8-46f7-a94b-b16d6569052b" providerId="ADAL" clId="{EFA8F254-B296-4619-9993-5CCF68F3286C}" dt="2020-10-17T14:09:21.265" v="189" actId="20577"/>
          <ac:spMkLst>
            <pc:docMk/>
            <pc:sldMk cId="746412610" sldId="359"/>
            <ac:spMk id="3" creationId="{4A7EA2E0-CC7B-4A75-BB84-31C45F87D025}"/>
          </ac:spMkLst>
        </pc:spChg>
        <pc:spChg chg="del mod">
          <ac:chgData name="christophe" userId="1a7c169a-0ae8-46f7-a94b-b16d6569052b" providerId="ADAL" clId="{EFA8F254-B296-4619-9993-5CCF68F3286C}" dt="2020-10-17T14:05:40.720" v="119" actId="478"/>
          <ac:spMkLst>
            <pc:docMk/>
            <pc:sldMk cId="746412610" sldId="359"/>
            <ac:spMk id="4" creationId="{02080ADC-A862-43A8-8EBA-320A27ABB311}"/>
          </ac:spMkLst>
        </pc:spChg>
        <pc:spChg chg="del">
          <ac:chgData name="christophe" userId="1a7c169a-0ae8-46f7-a94b-b16d6569052b" providerId="ADAL" clId="{EFA8F254-B296-4619-9993-5CCF68F3286C}" dt="2020-10-17T13:59:34.611" v="83" actId="478"/>
          <ac:spMkLst>
            <pc:docMk/>
            <pc:sldMk cId="746412610" sldId="359"/>
            <ac:spMk id="5" creationId="{3D1459CD-C670-4823-B81B-E83BD9D978C8}"/>
          </ac:spMkLst>
        </pc:spChg>
        <pc:spChg chg="add mod">
          <ac:chgData name="christophe" userId="1a7c169a-0ae8-46f7-a94b-b16d6569052b" providerId="ADAL" clId="{EFA8F254-B296-4619-9993-5CCF68F3286C}" dt="2020-10-17T13:59:37.738" v="85" actId="1076"/>
          <ac:spMkLst>
            <pc:docMk/>
            <pc:sldMk cId="746412610" sldId="359"/>
            <ac:spMk id="7" creationId="{C0B5FEAE-D09A-4DAB-B6B7-2FCCD43E5B4A}"/>
          </ac:spMkLst>
        </pc:spChg>
        <pc:spChg chg="add del mod">
          <ac:chgData name="christophe" userId="1a7c169a-0ae8-46f7-a94b-b16d6569052b" providerId="ADAL" clId="{EFA8F254-B296-4619-9993-5CCF68F3286C}" dt="2020-10-17T14:05:44.425" v="122" actId="478"/>
          <ac:spMkLst>
            <pc:docMk/>
            <pc:sldMk cId="746412610" sldId="359"/>
            <ac:spMk id="9" creationId="{26DE5895-D833-4765-BDAF-A814A0A61899}"/>
          </ac:spMkLst>
        </pc:spChg>
        <pc:picChg chg="add mod">
          <ac:chgData name="christophe" userId="1a7c169a-0ae8-46f7-a94b-b16d6569052b" providerId="ADAL" clId="{EFA8F254-B296-4619-9993-5CCF68F3286C}" dt="2020-10-17T14:06:17.895" v="137" actId="1076"/>
          <ac:picMkLst>
            <pc:docMk/>
            <pc:sldMk cId="746412610" sldId="359"/>
            <ac:picMk id="10" creationId="{A0309A79-2996-4D2C-87DF-655D29F13AF3}"/>
          </ac:picMkLst>
        </pc:picChg>
      </pc:sldChg>
      <pc:sldChg chg="addSp delSp modSp mod">
        <pc:chgData name="christophe" userId="1a7c169a-0ae8-46f7-a94b-b16d6569052b" providerId="ADAL" clId="{EFA8F254-B296-4619-9993-5CCF68F3286C}" dt="2020-10-17T14:07:38.577" v="154" actId="1076"/>
        <pc:sldMkLst>
          <pc:docMk/>
          <pc:sldMk cId="2260085193" sldId="360"/>
        </pc:sldMkLst>
        <pc:spChg chg="add">
          <ac:chgData name="christophe" userId="1a7c169a-0ae8-46f7-a94b-b16d6569052b" providerId="ADAL" clId="{EFA8F254-B296-4619-9993-5CCF68F3286C}" dt="2020-10-17T14:07:11.297" v="147" actId="22"/>
          <ac:spMkLst>
            <pc:docMk/>
            <pc:sldMk cId="2260085193" sldId="360"/>
            <ac:spMk id="2" creationId="{9D312FE6-BC17-46E6-8867-3C040E30338E}"/>
          </ac:spMkLst>
        </pc:spChg>
        <pc:spChg chg="mod">
          <ac:chgData name="christophe" userId="1a7c169a-0ae8-46f7-a94b-b16d6569052b" providerId="ADAL" clId="{EFA8F254-B296-4619-9993-5CCF68F3286C}" dt="2020-10-17T14:07:38.577" v="154" actId="1076"/>
          <ac:spMkLst>
            <pc:docMk/>
            <pc:sldMk cId="2260085193" sldId="360"/>
            <ac:spMk id="3" creationId="{29A8948D-C445-4EBA-BEB0-671378BC0FAF}"/>
          </ac:spMkLst>
        </pc:spChg>
        <pc:spChg chg="del">
          <ac:chgData name="christophe" userId="1a7c169a-0ae8-46f7-a94b-b16d6569052b" providerId="ADAL" clId="{EFA8F254-B296-4619-9993-5CCF68F3286C}" dt="2020-10-17T14:07:10.929" v="146" actId="478"/>
          <ac:spMkLst>
            <pc:docMk/>
            <pc:sldMk cId="2260085193" sldId="360"/>
            <ac:spMk id="5" creationId="{E15993D1-D003-434A-9483-D5FD72543710}"/>
          </ac:spMkLst>
        </pc:spChg>
      </pc:sldChg>
      <pc:sldChg chg="addSp delSp modSp mod">
        <pc:chgData name="christophe" userId="1a7c169a-0ae8-46f7-a94b-b16d6569052b" providerId="ADAL" clId="{EFA8F254-B296-4619-9993-5CCF68F3286C}" dt="2020-10-17T14:07:29.123" v="151" actId="207"/>
        <pc:sldMkLst>
          <pc:docMk/>
          <pc:sldMk cId="3764464026" sldId="361"/>
        </pc:sldMkLst>
        <pc:spChg chg="mod">
          <ac:chgData name="christophe" userId="1a7c169a-0ae8-46f7-a94b-b16d6569052b" providerId="ADAL" clId="{EFA8F254-B296-4619-9993-5CCF68F3286C}" dt="2020-10-17T14:07:29.123" v="151" actId="207"/>
          <ac:spMkLst>
            <pc:docMk/>
            <pc:sldMk cId="3764464026" sldId="361"/>
            <ac:spMk id="3" creationId="{728F0A2F-DE50-4B0E-9256-5206F5C8E294}"/>
          </ac:spMkLst>
        </pc:spChg>
        <pc:spChg chg="del">
          <ac:chgData name="christophe" userId="1a7c169a-0ae8-46f7-a94b-b16d6569052b" providerId="ADAL" clId="{EFA8F254-B296-4619-9993-5CCF68F3286C}" dt="2020-10-17T14:07:16.454" v="148" actId="478"/>
          <ac:spMkLst>
            <pc:docMk/>
            <pc:sldMk cId="3764464026" sldId="361"/>
            <ac:spMk id="4" creationId="{5881210C-8FC2-48CB-890E-A16A3AD81D1D}"/>
          </ac:spMkLst>
        </pc:spChg>
        <pc:spChg chg="add">
          <ac:chgData name="christophe" userId="1a7c169a-0ae8-46f7-a94b-b16d6569052b" providerId="ADAL" clId="{EFA8F254-B296-4619-9993-5CCF68F3286C}" dt="2020-10-17T14:07:17.124" v="149" actId="22"/>
          <ac:spMkLst>
            <pc:docMk/>
            <pc:sldMk cId="3764464026" sldId="361"/>
            <ac:spMk id="6" creationId="{E290DEE6-52F8-42EA-9E91-C110E8EF6B6B}"/>
          </ac:spMkLst>
        </pc:spChg>
      </pc:sldChg>
      <pc:sldMasterChg chg="addSp delSp modSp mod">
        <pc:chgData name="christophe" userId="1a7c169a-0ae8-46f7-a94b-b16d6569052b" providerId="ADAL" clId="{EFA8F254-B296-4619-9993-5CCF68F3286C}" dt="2020-10-17T13:54:53.779" v="5" actId="1076"/>
        <pc:sldMasterMkLst>
          <pc:docMk/>
          <pc:sldMasterMk cId="176810038" sldId="2147483679"/>
        </pc:sldMasterMkLst>
        <pc:picChg chg="add mod">
          <ac:chgData name="christophe" userId="1a7c169a-0ae8-46f7-a94b-b16d6569052b" providerId="ADAL" clId="{EFA8F254-B296-4619-9993-5CCF68F3286C}" dt="2020-10-17T13:54:53.779" v="5" actId="1076"/>
          <ac:picMkLst>
            <pc:docMk/>
            <pc:sldMasterMk cId="176810038" sldId="2147483679"/>
            <ac:picMk id="8" creationId="{3F51BAA0-0A8C-4C36-9A2F-9106E7F73BC5}"/>
          </ac:picMkLst>
        </pc:picChg>
        <pc:picChg chg="add del">
          <ac:chgData name="christophe" userId="1a7c169a-0ae8-46f7-a94b-b16d6569052b" providerId="ADAL" clId="{EFA8F254-B296-4619-9993-5CCF68F3286C}" dt="2020-10-17T13:54:28.357" v="3" actId="478"/>
          <ac:picMkLst>
            <pc:docMk/>
            <pc:sldMasterMk cId="176810038" sldId="2147483679"/>
            <ac:picMk id="18" creationId="{C1F39A3A-BA8F-4420-81AF-935EDAA473BC}"/>
          </ac:picMkLst>
        </pc:picChg>
        <pc:cxnChg chg="add">
          <ac:chgData name="christophe" userId="1a7c169a-0ae8-46f7-a94b-b16d6569052b" providerId="ADAL" clId="{EFA8F254-B296-4619-9993-5CCF68F3286C}" dt="2020-10-17T13:53:19.571" v="1"/>
          <ac:cxnSpMkLst>
            <pc:docMk/>
            <pc:sldMasterMk cId="176810038" sldId="2147483679"/>
            <ac:cxnSpMk id="19" creationId="{1E383CD6-0360-410F-BA03-EE5AB6E06481}"/>
          </ac:cxnSpMkLst>
        </pc:cxn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7A38BAE-9512-4D7D-A0F0-59D1AD00B295}"/>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fr-FR"/>
              <a:t>Science Factor</a:t>
            </a:r>
          </a:p>
        </p:txBody>
      </p:sp>
      <p:sp>
        <p:nvSpPr>
          <p:cNvPr id="3" name="Espace réservé de la date 2">
            <a:extLst>
              <a:ext uri="{FF2B5EF4-FFF2-40B4-BE49-F238E27FC236}">
                <a16:creationId xmlns:a16="http://schemas.microsoft.com/office/drawing/2014/main" id="{0B81517F-0331-431F-8A7F-8C92C6567634}"/>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EB2EC07-D2D6-4A53-8716-2FEF22BCFE17}" type="datetimeFigureOut">
              <a:rPr lang="fr-FR" smtClean="0"/>
              <a:t>17/10/2020</a:t>
            </a:fld>
            <a:endParaRPr lang="fr-FR"/>
          </a:p>
        </p:txBody>
      </p:sp>
      <p:sp>
        <p:nvSpPr>
          <p:cNvPr id="4" name="Espace réservé du pied de page 3">
            <a:extLst>
              <a:ext uri="{FF2B5EF4-FFF2-40B4-BE49-F238E27FC236}">
                <a16:creationId xmlns:a16="http://schemas.microsoft.com/office/drawing/2014/main" id="{54684A28-4B56-4B03-830F-DF8DFEF1E664}"/>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r>
              <a:rPr lang="fr-FR"/>
              <a:t>Edition 2019/2020</a:t>
            </a:r>
          </a:p>
        </p:txBody>
      </p:sp>
      <p:sp>
        <p:nvSpPr>
          <p:cNvPr id="5" name="Espace réservé du numéro de diapositive 4">
            <a:extLst>
              <a:ext uri="{FF2B5EF4-FFF2-40B4-BE49-F238E27FC236}">
                <a16:creationId xmlns:a16="http://schemas.microsoft.com/office/drawing/2014/main" id="{B26FFCC1-B8A7-45BF-9FED-042F4005E1BA}"/>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BF22D7A-F5E6-4ED4-8D0A-98FDC01E3587}" type="slidenum">
              <a:rPr lang="fr-FR" smtClean="0"/>
              <a:t>‹N°›</a:t>
            </a:fld>
            <a:endParaRPr lang="fr-FR"/>
          </a:p>
        </p:txBody>
      </p:sp>
    </p:spTree>
    <p:extLst>
      <p:ext uri="{BB962C8B-B14F-4D97-AF65-F5344CB8AC3E}">
        <p14:creationId xmlns:p14="http://schemas.microsoft.com/office/powerpoint/2010/main" val="118133293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fr-FR"/>
              <a:t>Science Factor</a:t>
            </a: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995AF2F-EF21-4EA5-BCF0-AE766C10E963}" type="datetimeFigureOut">
              <a:rPr lang="fr-FR" smtClean="0"/>
              <a:pPr/>
              <a:t>17/10/2020</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r>
              <a:rPr lang="fr-FR"/>
              <a:t>Edition 2019/2020</a:t>
            </a: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7DF4494-79A3-4774-A993-7B95D9931C19}" type="slidenum">
              <a:rPr lang="fr-FR" smtClean="0"/>
              <a:pPr/>
              <a:t>‹N°›</a:t>
            </a:fld>
            <a:endParaRPr lang="fr-FR"/>
          </a:p>
        </p:txBody>
      </p:sp>
    </p:spTree>
    <p:extLst>
      <p:ext uri="{BB962C8B-B14F-4D97-AF65-F5344CB8AC3E}">
        <p14:creationId xmlns:p14="http://schemas.microsoft.com/office/powerpoint/2010/main" val="90499997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faireunerecherche.fse.ulaval.ca/introductio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duscol.education.fr/cdi/pratiques-pedagogiques/outils-specifiques/carte-mentale"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netpublic.fr/2013/01/guide-cartes-heuristique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1</a:t>
            </a:fld>
            <a:endParaRPr lang="fr-FR"/>
          </a:p>
        </p:txBody>
      </p:sp>
    </p:spTree>
    <p:extLst>
      <p:ext uri="{BB962C8B-B14F-4D97-AF65-F5344CB8AC3E}">
        <p14:creationId xmlns:p14="http://schemas.microsoft.com/office/powerpoint/2010/main" val="49126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trouver une solution trois étapes sont identifiées : </a:t>
            </a:r>
          </a:p>
          <a:p>
            <a:pPr marL="171450" indent="-171450">
              <a:buFontTx/>
              <a:buChar char="-"/>
            </a:pPr>
            <a:r>
              <a:rPr lang="fr-FR" dirty="0"/>
              <a:t>Définir et comprendre les causes du problème en équipe, partager la compréhension des enjeux</a:t>
            </a:r>
          </a:p>
          <a:p>
            <a:pPr marL="171450" indent="-171450">
              <a:buFontTx/>
              <a:buChar char="-"/>
            </a:pPr>
            <a:r>
              <a:rPr lang="fr-FR" dirty="0"/>
              <a:t>Imaginer des pistes de solution diversifiées, explorer, ouvrir le sujet par exemple en partant des types de solutions pouvant être apportées aux causes identifiées pour le problème que l’équipe a choisi de résoudre,</a:t>
            </a:r>
          </a:p>
          <a:p>
            <a:pPr marL="171450" indent="-171450">
              <a:buFontTx/>
              <a:buChar char="-"/>
            </a:pPr>
            <a:r>
              <a:rPr lang="fr-FR" dirty="0"/>
              <a:t>Choisir, définir une solution parmi celles qui sont repérées</a:t>
            </a:r>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2</a:t>
            </a:fld>
            <a:endParaRPr lang="fr-FR"/>
          </a:p>
        </p:txBody>
      </p:sp>
    </p:spTree>
    <p:extLst>
      <p:ext uri="{BB962C8B-B14F-4D97-AF65-F5344CB8AC3E}">
        <p14:creationId xmlns:p14="http://schemas.microsoft.com/office/powerpoint/2010/main" val="346163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Conseils clés pour aider les élèves à obtenir des résultats pertinents en cas de recherche sur Internet.</a:t>
            </a:r>
          </a:p>
          <a:p>
            <a:endParaRPr lang="fr-FR" dirty="0"/>
          </a:p>
          <a:p>
            <a:r>
              <a:rPr lang="fr-FR" b="1" dirty="0"/>
              <a:t>Pour un descriptif plus détaillé : </a:t>
            </a:r>
          </a:p>
          <a:p>
            <a:r>
              <a:rPr lang="fr-FR" b="1" dirty="0"/>
              <a:t>Faire une recherche ça s’apprend, Martine </a:t>
            </a:r>
            <a:r>
              <a:rPr lang="fr-FR" b="1" dirty="0" err="1"/>
              <a:t>Mottet</a:t>
            </a:r>
            <a:r>
              <a:rPr lang="fr-FR" b="1" dirty="0"/>
              <a:t>. </a:t>
            </a:r>
          </a:p>
          <a:p>
            <a:r>
              <a:rPr lang="fr-FR" b="1" dirty="0">
                <a:hlinkClick r:id="rId3"/>
              </a:rPr>
              <a:t>http://www.faireunerecherche.fse.ulaval.ca/introduction/</a:t>
            </a:r>
            <a:r>
              <a:rPr lang="fr-FR" b="1" dirty="0"/>
              <a:t> </a:t>
            </a:r>
          </a:p>
          <a:p>
            <a:endParaRPr lang="fr-FR" b="1" dirty="0"/>
          </a:p>
          <a:p>
            <a:endParaRPr lang="fr-FR" b="1" dirty="0"/>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3</a:t>
            </a:fld>
            <a:endParaRPr lang="fr-FR"/>
          </a:p>
        </p:txBody>
      </p:sp>
    </p:spTree>
    <p:extLst>
      <p:ext uri="{BB962C8B-B14F-4D97-AF65-F5344CB8AC3E}">
        <p14:creationId xmlns:p14="http://schemas.microsoft.com/office/powerpoint/2010/main" val="24915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Expliquer ce qu’est une carte des idées, également appelée Carte heuristique, ou carte mentale.</a:t>
            </a:r>
          </a:p>
          <a:p>
            <a:r>
              <a:rPr lang="fr-FR" dirty="0"/>
              <a:t>« Démarche qui permet de visualiser l’information afin de : </a:t>
            </a:r>
          </a:p>
          <a:p>
            <a:r>
              <a:rPr lang="fr-FR" dirty="0"/>
              <a:t> - Comprendre </a:t>
            </a:r>
          </a:p>
          <a:p>
            <a:r>
              <a:rPr lang="fr-FR" dirty="0"/>
              <a:t>-   Relier spatialement des éléments : faits, idées… </a:t>
            </a:r>
          </a:p>
          <a:p>
            <a:pPr marL="171450" indent="-171450">
              <a:buFontTx/>
              <a:buChar char="-"/>
            </a:pPr>
            <a:r>
              <a:rPr lang="fr-FR" dirty="0"/>
              <a:t>Générer, organiser, structurer ses idées </a:t>
            </a:r>
          </a:p>
          <a:p>
            <a:pPr marL="171450" indent="-171450">
              <a:buFontTx/>
              <a:buChar char="-"/>
            </a:pPr>
            <a:r>
              <a:rPr lang="fr-FR" dirty="0"/>
              <a:t>Proposer des explications, prendre des décisions  </a:t>
            </a:r>
          </a:p>
          <a:p>
            <a:pPr marL="171450" indent="-171450">
              <a:buFontTx/>
              <a:buChar char="-"/>
            </a:pPr>
            <a:r>
              <a:rPr lang="fr-FR" dirty="0"/>
              <a:t>Communiquer des informations … »</a:t>
            </a:r>
          </a:p>
          <a:p>
            <a:endParaRPr lang="fr-FR" dirty="0"/>
          </a:p>
          <a:p>
            <a:r>
              <a:rPr lang="fr-FR" dirty="0"/>
              <a:t>Présenter les </a:t>
            </a:r>
            <a:r>
              <a:rPr lang="fr-FR" dirty="0" err="1"/>
              <a:t>régles</a:t>
            </a:r>
            <a:r>
              <a:rPr lang="fr-FR" dirty="0"/>
              <a:t> à respecter pour créer une carte des idées .</a:t>
            </a:r>
          </a:p>
          <a:p>
            <a:endParaRPr lang="fr-FR" dirty="0"/>
          </a:p>
          <a:p>
            <a:endParaRPr lang="fr-FR" dirty="0"/>
          </a:p>
          <a:p>
            <a:r>
              <a:rPr lang="fr-FR" dirty="0"/>
              <a:t>Source complémentaire : </a:t>
            </a:r>
          </a:p>
          <a:p>
            <a:r>
              <a:rPr lang="fr-FR" dirty="0">
                <a:hlinkClick r:id="rId3"/>
              </a:rPr>
              <a:t>https://eduscol.education.fr/cdi/pratiques-pedagogiques/outils-specifiques/carte-mentale</a:t>
            </a:r>
            <a:r>
              <a:rPr lang="fr-FR" dirty="0"/>
              <a:t> </a:t>
            </a:r>
          </a:p>
          <a:p>
            <a:r>
              <a:rPr lang="fr-FR" dirty="0">
                <a:hlinkClick r:id="rId4"/>
              </a:rPr>
              <a:t>http://www.netpublic.fr/2013/01/guide-cartes-heuristiques/</a:t>
            </a:r>
            <a:r>
              <a:rPr lang="fr-FR" dirty="0"/>
              <a:t> </a:t>
            </a:r>
          </a:p>
          <a:p>
            <a:endParaRPr lang="fr-FR" dirty="0"/>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4</a:t>
            </a:fld>
            <a:endParaRPr lang="fr-FR"/>
          </a:p>
        </p:txBody>
      </p:sp>
    </p:spTree>
    <p:extLst>
      <p:ext uri="{BB962C8B-B14F-4D97-AF65-F5344CB8AC3E}">
        <p14:creationId xmlns:p14="http://schemas.microsoft.com/office/powerpoint/2010/main" val="1313737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7</a:t>
            </a:fld>
            <a:endParaRPr lang="fr-FR"/>
          </a:p>
        </p:txBody>
      </p:sp>
    </p:spTree>
    <p:extLst>
      <p:ext uri="{BB962C8B-B14F-4D97-AF65-F5344CB8AC3E}">
        <p14:creationId xmlns:p14="http://schemas.microsoft.com/office/powerpoint/2010/main" val="1353017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Chaque solution est présentée par la personne qui en a eu l’idée dans l’équipe, elle présente sa solution en évoquant chacun des points suivants : </a:t>
            </a:r>
            <a:endParaRPr lang="fr-FR" dirty="0"/>
          </a:p>
          <a:p>
            <a:r>
              <a:rPr lang="fr-FR" b="1" dirty="0"/>
              <a:t>Son impact : </a:t>
            </a:r>
            <a:endParaRPr lang="fr-FR" dirty="0"/>
          </a:p>
          <a:p>
            <a:r>
              <a:rPr lang="fr-FR" dirty="0"/>
              <a:t>A qui est-elle utile et pourquoi ?</a:t>
            </a:r>
          </a:p>
          <a:p>
            <a:r>
              <a:rPr lang="fr-FR" dirty="0"/>
              <a:t>Comment contribue-t-elle à résoudre le problème posé ?</a:t>
            </a:r>
          </a:p>
          <a:p>
            <a:r>
              <a:rPr lang="fr-FR" dirty="0"/>
              <a:t>En quoi représente-t-elle une nouvelle amélioration par rapport à ce qui existe ? </a:t>
            </a:r>
          </a:p>
          <a:p>
            <a:r>
              <a:rPr lang="fr-FR" b="1" dirty="0"/>
              <a:t>Faisabilité : </a:t>
            </a:r>
            <a:endParaRPr lang="fr-FR" dirty="0"/>
          </a:p>
          <a:p>
            <a:r>
              <a:rPr lang="fr-FR" dirty="0"/>
              <a:t>Comment fonctionne-t-elle ?</a:t>
            </a:r>
          </a:p>
          <a:p>
            <a:r>
              <a:rPr lang="fr-FR" dirty="0"/>
              <a:t>Pourrez-vous développer un prototype ou une maquette à présenter ?</a:t>
            </a:r>
          </a:p>
          <a:p>
            <a:r>
              <a:rPr lang="fr-FR" dirty="0"/>
              <a:t> </a:t>
            </a:r>
          </a:p>
          <a:p>
            <a:r>
              <a:rPr lang="fr-FR" b="1" dirty="0"/>
              <a:t> </a:t>
            </a:r>
            <a:endParaRPr lang="fr-FR" dirty="0"/>
          </a:p>
          <a:p>
            <a:r>
              <a:rPr lang="fr-FR" b="1" dirty="0"/>
              <a:t>Placement solution sur la matrice, discussion de l’équipe pour le choix définitif de la solution qui sera retenue.</a:t>
            </a:r>
            <a:r>
              <a:rPr lang="fr-FR" dirty="0"/>
              <a:t> </a:t>
            </a:r>
          </a:p>
          <a:p>
            <a:endParaRPr lang="fr-FR" dirty="0"/>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8</a:t>
            </a:fld>
            <a:endParaRPr lang="fr-FR"/>
          </a:p>
        </p:txBody>
      </p:sp>
    </p:spTree>
    <p:extLst>
      <p:ext uri="{BB962C8B-B14F-4D97-AF65-F5344CB8AC3E}">
        <p14:creationId xmlns:p14="http://schemas.microsoft.com/office/powerpoint/2010/main" val="3978962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3606515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324826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57828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3603798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5960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1140935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565493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3938932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1" y="1825625"/>
            <a:ext cx="10515600" cy="435133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01614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1953534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2789316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290537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349906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1693274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731122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107747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25209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5DDC22-893F-40CB-B682-BAB0A744DD96}" type="datetimeFigureOut">
              <a:rPr lang="fr-FR" smtClean="0"/>
              <a:pPr/>
              <a:t>17/10/2020</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E57A42F-515C-40CE-AEFD-838DBC7615A6}" type="slidenum">
              <a:rPr lang="fr-FR" smtClean="0"/>
              <a:pPr/>
              <a:t>‹N°›</a:t>
            </a:fld>
            <a:endParaRPr lang="fr-FR"/>
          </a:p>
        </p:txBody>
      </p:sp>
      <p:cxnSp>
        <p:nvCxnSpPr>
          <p:cNvPr id="19" name="Connecteur droit 18">
            <a:extLst>
              <a:ext uri="{FF2B5EF4-FFF2-40B4-BE49-F238E27FC236}">
                <a16:creationId xmlns:a16="http://schemas.microsoft.com/office/drawing/2014/main" id="{1E383CD6-0360-410F-BA03-EE5AB6E06481}"/>
              </a:ext>
            </a:extLst>
          </p:cNvPr>
          <p:cNvCxnSpPr>
            <a:cxnSpLocks/>
          </p:cNvCxnSpPr>
          <p:nvPr userDrawn="1"/>
        </p:nvCxnSpPr>
        <p:spPr>
          <a:xfrm flipV="1">
            <a:off x="444000" y="1199249"/>
            <a:ext cx="11304000" cy="0"/>
          </a:xfrm>
          <a:prstGeom prst="line">
            <a:avLst/>
          </a:prstGeom>
          <a:ln w="41275">
            <a:solidFill>
              <a:srgbClr val="C00000"/>
            </a:solidFill>
          </a:ln>
        </p:spPr>
        <p:style>
          <a:lnRef idx="1">
            <a:schemeClr val="accent1"/>
          </a:lnRef>
          <a:fillRef idx="0">
            <a:schemeClr val="accent1"/>
          </a:fillRef>
          <a:effectRef idx="0">
            <a:schemeClr val="accent1"/>
          </a:effectRef>
          <a:fontRef idx="minor">
            <a:schemeClr val="tx1"/>
          </a:fontRef>
        </p:style>
      </p:cxnSp>
      <p:pic>
        <p:nvPicPr>
          <p:cNvPr id="8" name="Image 7">
            <a:extLst>
              <a:ext uri="{FF2B5EF4-FFF2-40B4-BE49-F238E27FC236}">
                <a16:creationId xmlns:a16="http://schemas.microsoft.com/office/drawing/2014/main" id="{3F51BAA0-0A8C-4C36-9A2F-9106E7F73BC5}"/>
              </a:ext>
            </a:extLst>
          </p:cNvPr>
          <p:cNvPicPr>
            <a:picLocks noChangeAspect="1"/>
          </p:cNvPicPr>
          <p:nvPr userDrawn="1"/>
        </p:nvPicPr>
        <p:blipFill>
          <a:blip r:embed="rId19"/>
          <a:stretch>
            <a:fillRect/>
          </a:stretch>
        </p:blipFill>
        <p:spPr>
          <a:xfrm>
            <a:off x="52314" y="-12490"/>
            <a:ext cx="1243692" cy="829128"/>
          </a:xfrm>
          <a:prstGeom prst="rect">
            <a:avLst/>
          </a:prstGeom>
        </p:spPr>
      </p:pic>
    </p:spTree>
    <p:extLst>
      <p:ext uri="{BB962C8B-B14F-4D97-AF65-F5344CB8AC3E}">
        <p14:creationId xmlns:p14="http://schemas.microsoft.com/office/powerpoint/2010/main" val="17681003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D5D98D0-D3DF-4F22-9827-FA339A660939}"/>
              </a:ext>
            </a:extLst>
          </p:cNvPr>
          <p:cNvSpPr/>
          <p:nvPr/>
        </p:nvSpPr>
        <p:spPr>
          <a:xfrm>
            <a:off x="1036084" y="1900292"/>
            <a:ext cx="8389285" cy="3057415"/>
          </a:xfrm>
          <a:prstGeom prst="rect">
            <a:avLst/>
          </a:prstGeom>
          <a:solidFill>
            <a:schemeClr val="accent2"/>
          </a:solidFill>
          <a:ln>
            <a:noFill/>
          </a:ln>
          <a:effectLst>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FB8A42E9-1DA0-445E-997F-C2ECD6DE6F50}"/>
              </a:ext>
            </a:extLst>
          </p:cNvPr>
          <p:cNvSpPr txBox="1"/>
          <p:nvPr/>
        </p:nvSpPr>
        <p:spPr>
          <a:xfrm>
            <a:off x="1243464" y="1900292"/>
            <a:ext cx="7736414" cy="3210944"/>
          </a:xfrm>
          <a:prstGeom prst="rect">
            <a:avLst/>
          </a:prstGeom>
          <a:noFill/>
        </p:spPr>
        <p:txBody>
          <a:bodyPr wrap="square" rtlCol="0">
            <a:spAutoFit/>
          </a:bodyPr>
          <a:lstStyle/>
          <a:p>
            <a:r>
              <a:rPr lang="fr-FR" sz="4400" b="1" dirty="0">
                <a:solidFill>
                  <a:schemeClr val="bg1"/>
                </a:solidFill>
                <a:latin typeface="Norwester" panose="00000506000000000000" pitchFamily="50" charset="0"/>
              </a:rPr>
              <a:t>J’Invente Demain</a:t>
            </a:r>
          </a:p>
          <a:p>
            <a:pPr algn="just">
              <a:lnSpc>
                <a:spcPct val="107000"/>
              </a:lnSpc>
              <a:spcAft>
                <a:spcPts val="800"/>
              </a:spcAft>
            </a:pPr>
            <a:r>
              <a:rPr lang="fr-FR" sz="4400" b="1" dirty="0">
                <a:latin typeface="Norwester" panose="00000506000000000000" pitchFamily="50" charset="0"/>
              </a:rPr>
              <a:t>3- idéation </a:t>
            </a:r>
            <a:r>
              <a:rPr lang="fr-FR" sz="2800" dirty="0">
                <a:solidFill>
                  <a:srgbClr val="FFFFFF"/>
                </a:solidFill>
                <a:effectLst/>
                <a:latin typeface="Times New Roman" panose="02020603050405020304" pitchFamily="18" charset="0"/>
                <a:ea typeface="Calibri" panose="020F0502020204030204" pitchFamily="34" charset="0"/>
              </a:rPr>
              <a:t>Imaginer individuellement puis collectivement un système ou service en rapport avec le besoin/la problématique à traiter</a:t>
            </a:r>
            <a:endParaRPr lang="fr-FR" sz="2800" dirty="0">
              <a:solidFill>
                <a:srgbClr val="000000"/>
              </a:solidFill>
              <a:effectLst/>
              <a:latin typeface="Times New Roman" panose="02020603050405020304" pitchFamily="18" charset="0"/>
              <a:ea typeface="Calibri" panose="020F0502020204030204" pitchFamily="34" charset="0"/>
            </a:endParaRPr>
          </a:p>
          <a:p>
            <a:pPr>
              <a:lnSpc>
                <a:spcPct val="107000"/>
              </a:lnSpc>
              <a:spcAft>
                <a:spcPts val="800"/>
              </a:spcAft>
            </a:pPr>
            <a:endParaRPr lang="fr-FR" sz="4400" b="1" dirty="0">
              <a:latin typeface="Norwester" panose="00000506000000000000" pitchFamily="50" charset="0"/>
            </a:endParaRPr>
          </a:p>
        </p:txBody>
      </p:sp>
      <p:sp>
        <p:nvSpPr>
          <p:cNvPr id="5" name="Rectangle 4">
            <a:extLst>
              <a:ext uri="{FF2B5EF4-FFF2-40B4-BE49-F238E27FC236}">
                <a16:creationId xmlns:a16="http://schemas.microsoft.com/office/drawing/2014/main" id="{A7C9D1AA-AF00-4CA9-AD2F-D2DE95582CEB}"/>
              </a:ext>
            </a:extLst>
          </p:cNvPr>
          <p:cNvSpPr/>
          <p:nvPr/>
        </p:nvSpPr>
        <p:spPr>
          <a:xfrm>
            <a:off x="181740" y="6467474"/>
            <a:ext cx="3563542" cy="369332"/>
          </a:xfrm>
          <a:prstGeom prst="rect">
            <a:avLst/>
          </a:prstGeom>
        </p:spPr>
        <p:txBody>
          <a:bodyPr wrap="square">
            <a:spAutoFit/>
          </a:bodyPr>
          <a:lstStyle/>
          <a:p>
            <a:r>
              <a:rPr lang="fr-FR" b="1" dirty="0"/>
              <a:t>© J’Invente Demain</a:t>
            </a:r>
            <a:endParaRPr lang="fr-FR" dirty="0"/>
          </a:p>
        </p:txBody>
      </p:sp>
      <p:pic>
        <p:nvPicPr>
          <p:cNvPr id="2" name="Image 1">
            <a:extLst>
              <a:ext uri="{FF2B5EF4-FFF2-40B4-BE49-F238E27FC236}">
                <a16:creationId xmlns:a16="http://schemas.microsoft.com/office/drawing/2014/main" id="{D108144A-E0D0-4109-847B-58EFF594CD91}"/>
              </a:ext>
            </a:extLst>
          </p:cNvPr>
          <p:cNvPicPr>
            <a:picLocks noChangeAspect="1"/>
          </p:cNvPicPr>
          <p:nvPr/>
        </p:nvPicPr>
        <p:blipFill>
          <a:blip r:embed="rId3"/>
          <a:stretch>
            <a:fillRect/>
          </a:stretch>
        </p:blipFill>
        <p:spPr>
          <a:xfrm>
            <a:off x="4427183" y="225720"/>
            <a:ext cx="2021847" cy="1347898"/>
          </a:xfrm>
          <a:prstGeom prst="rect">
            <a:avLst/>
          </a:prstGeom>
        </p:spPr>
      </p:pic>
    </p:spTree>
    <p:extLst>
      <p:ext uri="{BB962C8B-B14F-4D97-AF65-F5344CB8AC3E}">
        <p14:creationId xmlns:p14="http://schemas.microsoft.com/office/powerpoint/2010/main" val="4017612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2D799CCA-5320-4919-A1CE-5090DADC678D}"/>
              </a:ext>
            </a:extLst>
          </p:cNvPr>
          <p:cNvSpPr txBox="1">
            <a:spLocks noChangeArrowheads="1"/>
          </p:cNvSpPr>
          <p:nvPr/>
        </p:nvSpPr>
        <p:spPr bwMode="auto">
          <a:xfrm>
            <a:off x="3306726" y="390526"/>
            <a:ext cx="4864849"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en-US" altLang="fr-FR" sz="3600" dirty="0" err="1">
                <a:latin typeface="Century Gothic" panose="020B0502020202020204" pitchFamily="34" charset="0"/>
              </a:rPr>
              <a:t>Idéater</a:t>
            </a:r>
            <a:endParaRPr lang="en-US" altLang="fr-FR" sz="3600" dirty="0">
              <a:latin typeface="Century Gothic" panose="020B0502020202020204" pitchFamily="34" charset="0"/>
            </a:endParaRPr>
          </a:p>
        </p:txBody>
      </p:sp>
      <p:sp>
        <p:nvSpPr>
          <p:cNvPr id="8" name="Rectangle 7">
            <a:extLst>
              <a:ext uri="{FF2B5EF4-FFF2-40B4-BE49-F238E27FC236}">
                <a16:creationId xmlns:a16="http://schemas.microsoft.com/office/drawing/2014/main" id="{E263879A-2024-4A6A-96FB-167F9FC363DB}"/>
              </a:ext>
            </a:extLst>
          </p:cNvPr>
          <p:cNvSpPr/>
          <p:nvPr/>
        </p:nvSpPr>
        <p:spPr>
          <a:xfrm>
            <a:off x="986589" y="2631488"/>
            <a:ext cx="9193357" cy="3539430"/>
          </a:xfrm>
          <a:prstGeom prst="rect">
            <a:avLst/>
          </a:prstGeom>
        </p:spPr>
        <p:txBody>
          <a:bodyPr wrap="square">
            <a:spAutoFit/>
          </a:bodyPr>
          <a:lstStyle/>
          <a:p>
            <a:pPr algn="just"/>
            <a:r>
              <a:rPr lang="fr-FR" sz="3200" dirty="0"/>
              <a:t>Pour imaginer une idée et préciser une solution :</a:t>
            </a:r>
          </a:p>
          <a:p>
            <a:pPr algn="just"/>
            <a:endParaRPr lang="fr-FR" sz="3200" dirty="0"/>
          </a:p>
          <a:p>
            <a:pPr marL="514350" indent="-514350" algn="just">
              <a:buFont typeface="+mj-lt"/>
              <a:buAutoNum type="arabicPeriod"/>
            </a:pPr>
            <a:r>
              <a:rPr lang="fr-FR" sz="3200" dirty="0"/>
              <a:t>Échauffement créatif</a:t>
            </a:r>
          </a:p>
          <a:p>
            <a:pPr marL="514350" indent="-514350" algn="just">
              <a:buFont typeface="+mj-lt"/>
              <a:buAutoNum type="arabicPeriod"/>
            </a:pPr>
            <a:r>
              <a:rPr lang="fr-FR" sz="3200" dirty="0"/>
              <a:t>Phase créativité individuelle </a:t>
            </a:r>
          </a:p>
          <a:p>
            <a:pPr marL="514350" indent="-514350" algn="just">
              <a:buFont typeface="+mj-lt"/>
              <a:buAutoNum type="arabicPeriod"/>
            </a:pPr>
            <a:r>
              <a:rPr lang="fr-FR" sz="3200" dirty="0"/>
              <a:t>Modélisation d’une solution</a:t>
            </a:r>
          </a:p>
          <a:p>
            <a:pPr marL="514350" indent="-514350" algn="just">
              <a:buFont typeface="+mj-lt"/>
              <a:buAutoNum type="arabicPeriod"/>
            </a:pPr>
            <a:r>
              <a:rPr lang="fr-FR" sz="3200" dirty="0"/>
              <a:t>phase créativité en équipe</a:t>
            </a:r>
          </a:p>
          <a:p>
            <a:pPr marL="514350" indent="-514350" algn="just">
              <a:buFont typeface="+mj-lt"/>
              <a:buAutoNum type="arabicPeriod"/>
            </a:pPr>
            <a:endParaRPr lang="fr-FR" sz="3200" dirty="0"/>
          </a:p>
        </p:txBody>
      </p:sp>
      <p:sp>
        <p:nvSpPr>
          <p:cNvPr id="9" name="Text Box 2">
            <a:extLst>
              <a:ext uri="{FF2B5EF4-FFF2-40B4-BE49-F238E27FC236}">
                <a16:creationId xmlns:a16="http://schemas.microsoft.com/office/drawing/2014/main" id="{D11F86AA-1663-442E-A26D-6D88F54907B3}"/>
              </a:ext>
            </a:extLst>
          </p:cNvPr>
          <p:cNvSpPr txBox="1">
            <a:spLocks noChangeArrowheads="1"/>
          </p:cNvSpPr>
          <p:nvPr/>
        </p:nvSpPr>
        <p:spPr bwMode="auto">
          <a:xfrm>
            <a:off x="1923656" y="1671967"/>
            <a:ext cx="6954529"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en-US" altLang="fr-FR" sz="3600" dirty="0" err="1">
                <a:latin typeface="Century Gothic" panose="020B0502020202020204" pitchFamily="34" charset="0"/>
              </a:rPr>
              <a:t>Quelles</a:t>
            </a:r>
            <a:r>
              <a:rPr lang="en-US" altLang="fr-FR" sz="3600" dirty="0">
                <a:latin typeface="Century Gothic" panose="020B0502020202020204" pitchFamily="34" charset="0"/>
              </a:rPr>
              <a:t> </a:t>
            </a:r>
            <a:r>
              <a:rPr lang="en-US" altLang="fr-FR" sz="3600" dirty="0" err="1">
                <a:latin typeface="Century Gothic" panose="020B0502020202020204" pitchFamily="34" charset="0"/>
              </a:rPr>
              <a:t>sont</a:t>
            </a:r>
            <a:r>
              <a:rPr lang="en-US" altLang="fr-FR" sz="3600" dirty="0">
                <a:latin typeface="Century Gothic" panose="020B0502020202020204" pitchFamily="34" charset="0"/>
              </a:rPr>
              <a:t> les </a:t>
            </a:r>
            <a:r>
              <a:rPr lang="en-US" altLang="fr-FR" sz="3600" dirty="0" err="1">
                <a:latin typeface="Century Gothic" panose="020B0502020202020204" pitchFamily="34" charset="0"/>
              </a:rPr>
              <a:t>étapes</a:t>
            </a:r>
            <a:r>
              <a:rPr lang="en-US" altLang="fr-FR" sz="3600" dirty="0">
                <a:latin typeface="Century Gothic" panose="020B0502020202020204" pitchFamily="34" charset="0"/>
              </a:rPr>
              <a:t> ?   </a:t>
            </a:r>
          </a:p>
        </p:txBody>
      </p:sp>
      <p:sp>
        <p:nvSpPr>
          <p:cNvPr id="2" name="Rectangle 1">
            <a:extLst>
              <a:ext uri="{FF2B5EF4-FFF2-40B4-BE49-F238E27FC236}">
                <a16:creationId xmlns:a16="http://schemas.microsoft.com/office/drawing/2014/main" id="{284B74B0-B711-4109-B59E-E175ED9BE450}"/>
              </a:ext>
            </a:extLst>
          </p:cNvPr>
          <p:cNvSpPr/>
          <p:nvPr/>
        </p:nvSpPr>
        <p:spPr>
          <a:xfrm>
            <a:off x="181740" y="6467474"/>
            <a:ext cx="3563542" cy="369332"/>
          </a:xfrm>
          <a:prstGeom prst="rect">
            <a:avLst/>
          </a:prstGeom>
        </p:spPr>
        <p:txBody>
          <a:bodyPr wrap="square">
            <a:spAutoFit/>
          </a:bodyPr>
          <a:lstStyle/>
          <a:p>
            <a:r>
              <a:rPr lang="fr-FR" b="1" dirty="0"/>
              <a:t>© J’Invente Demain</a:t>
            </a:r>
            <a:endParaRPr lang="fr-FR" dirty="0"/>
          </a:p>
        </p:txBody>
      </p:sp>
    </p:spTree>
    <p:extLst>
      <p:ext uri="{BB962C8B-B14F-4D97-AF65-F5344CB8AC3E}">
        <p14:creationId xmlns:p14="http://schemas.microsoft.com/office/powerpoint/2010/main" val="3443194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4A7EA2E0-CC7B-4A75-BB84-31C45F87D025}"/>
              </a:ext>
            </a:extLst>
          </p:cNvPr>
          <p:cNvSpPr txBox="1">
            <a:spLocks noChangeArrowheads="1"/>
          </p:cNvSpPr>
          <p:nvPr/>
        </p:nvSpPr>
        <p:spPr bwMode="auto">
          <a:xfrm>
            <a:off x="318944" y="257908"/>
            <a:ext cx="9150201"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fr-FR" sz="3600" dirty="0">
                <a:latin typeface="Century Gothic" panose="020B0502020202020204" pitchFamily="34" charset="0"/>
              </a:rPr>
              <a:t>Étape 3A : </a:t>
            </a:r>
            <a:r>
              <a:rPr lang="en-US" altLang="fr-FR" sz="3600" dirty="0" err="1">
                <a:latin typeface="Century Gothic" panose="020B0502020202020204" pitchFamily="34" charset="0"/>
              </a:rPr>
              <a:t>Echauffement</a:t>
            </a:r>
            <a:r>
              <a:rPr lang="en-US" altLang="fr-FR" sz="3600" dirty="0">
                <a:latin typeface="Century Gothic" panose="020B0502020202020204" pitchFamily="34" charset="0"/>
              </a:rPr>
              <a:t> </a:t>
            </a:r>
            <a:r>
              <a:rPr lang="en-US" altLang="fr-FR" sz="3600" dirty="0" err="1">
                <a:latin typeface="Century Gothic" panose="020B0502020202020204" pitchFamily="34" charset="0"/>
              </a:rPr>
              <a:t>créatif</a:t>
            </a:r>
            <a:endParaRPr lang="en-US" altLang="fr-FR" sz="3600" dirty="0">
              <a:latin typeface="Century Gothic" panose="020B0502020202020204" pitchFamily="34" charset="0"/>
            </a:endParaRPr>
          </a:p>
        </p:txBody>
      </p:sp>
      <p:sp>
        <p:nvSpPr>
          <p:cNvPr id="7" name="Rectangle 6">
            <a:extLst>
              <a:ext uri="{FF2B5EF4-FFF2-40B4-BE49-F238E27FC236}">
                <a16:creationId xmlns:a16="http://schemas.microsoft.com/office/drawing/2014/main" id="{C0B5FEAE-D09A-4DAB-B6B7-2FCCD43E5B4A}"/>
              </a:ext>
            </a:extLst>
          </p:cNvPr>
          <p:cNvSpPr/>
          <p:nvPr/>
        </p:nvSpPr>
        <p:spPr>
          <a:xfrm>
            <a:off x="511350" y="6380904"/>
            <a:ext cx="3563542" cy="369332"/>
          </a:xfrm>
          <a:prstGeom prst="rect">
            <a:avLst/>
          </a:prstGeom>
        </p:spPr>
        <p:txBody>
          <a:bodyPr wrap="square">
            <a:spAutoFit/>
          </a:bodyPr>
          <a:lstStyle/>
          <a:p>
            <a:r>
              <a:rPr lang="fr-FR" b="1" dirty="0"/>
              <a:t>© J’Invente Demain</a:t>
            </a:r>
            <a:endParaRPr lang="fr-FR" dirty="0"/>
          </a:p>
        </p:txBody>
      </p:sp>
      <p:pic>
        <p:nvPicPr>
          <p:cNvPr id="10" name="Image 9">
            <a:extLst>
              <a:ext uri="{FF2B5EF4-FFF2-40B4-BE49-F238E27FC236}">
                <a16:creationId xmlns:a16="http://schemas.microsoft.com/office/drawing/2014/main" id="{A0309A79-2996-4D2C-87DF-655D29F13AF3}"/>
              </a:ext>
            </a:extLst>
          </p:cNvPr>
          <p:cNvPicPr>
            <a:picLocks noChangeAspect="1"/>
          </p:cNvPicPr>
          <p:nvPr/>
        </p:nvPicPr>
        <p:blipFill>
          <a:blip r:embed="rId3"/>
          <a:stretch>
            <a:fillRect/>
          </a:stretch>
        </p:blipFill>
        <p:spPr>
          <a:xfrm>
            <a:off x="1330502" y="1378136"/>
            <a:ext cx="3563542" cy="5030882"/>
          </a:xfrm>
          <a:prstGeom prst="rect">
            <a:avLst/>
          </a:prstGeom>
        </p:spPr>
      </p:pic>
      <p:pic>
        <p:nvPicPr>
          <p:cNvPr id="2" name="Image 1">
            <a:extLst>
              <a:ext uri="{FF2B5EF4-FFF2-40B4-BE49-F238E27FC236}">
                <a16:creationId xmlns:a16="http://schemas.microsoft.com/office/drawing/2014/main" id="{02F5F39E-DA39-4FC3-B33D-310F68BEA8A9}"/>
              </a:ext>
            </a:extLst>
          </p:cNvPr>
          <p:cNvPicPr>
            <a:picLocks noChangeAspect="1"/>
          </p:cNvPicPr>
          <p:nvPr/>
        </p:nvPicPr>
        <p:blipFill>
          <a:blip r:embed="rId4"/>
          <a:stretch>
            <a:fillRect/>
          </a:stretch>
        </p:blipFill>
        <p:spPr>
          <a:xfrm>
            <a:off x="5388093" y="1851451"/>
            <a:ext cx="4081052" cy="3155098"/>
          </a:xfrm>
          <a:prstGeom prst="rect">
            <a:avLst/>
          </a:prstGeom>
        </p:spPr>
      </p:pic>
    </p:spTree>
    <p:extLst>
      <p:ext uri="{BB962C8B-B14F-4D97-AF65-F5344CB8AC3E}">
        <p14:creationId xmlns:p14="http://schemas.microsoft.com/office/powerpoint/2010/main" val="746412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7F60DAC-6E78-4749-AEC7-7022C1FDE439}"/>
              </a:ext>
            </a:extLst>
          </p:cNvPr>
          <p:cNvSpPr/>
          <p:nvPr/>
        </p:nvSpPr>
        <p:spPr>
          <a:xfrm>
            <a:off x="2068048" y="5050465"/>
            <a:ext cx="1424763" cy="4040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30594F11-4FD1-4D90-B385-E41E63DDC4AB}"/>
              </a:ext>
            </a:extLst>
          </p:cNvPr>
          <p:cNvSpPr/>
          <p:nvPr/>
        </p:nvSpPr>
        <p:spPr>
          <a:xfrm>
            <a:off x="166673" y="1968266"/>
            <a:ext cx="907215" cy="5378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BA3EFEEC-20C2-43E5-BAAC-6820F4F59EDD}"/>
              </a:ext>
            </a:extLst>
          </p:cNvPr>
          <p:cNvSpPr/>
          <p:nvPr/>
        </p:nvSpPr>
        <p:spPr>
          <a:xfrm>
            <a:off x="511350" y="6380904"/>
            <a:ext cx="3563542" cy="369332"/>
          </a:xfrm>
          <a:prstGeom prst="rect">
            <a:avLst/>
          </a:prstGeom>
        </p:spPr>
        <p:txBody>
          <a:bodyPr wrap="square">
            <a:spAutoFit/>
          </a:bodyPr>
          <a:lstStyle/>
          <a:p>
            <a:r>
              <a:rPr lang="fr-FR" b="1" dirty="0"/>
              <a:t>© J’Invente Demain</a:t>
            </a:r>
            <a:endParaRPr lang="fr-FR" dirty="0"/>
          </a:p>
        </p:txBody>
      </p:sp>
      <p:pic>
        <p:nvPicPr>
          <p:cNvPr id="10" name="Image 9">
            <a:extLst>
              <a:ext uri="{FF2B5EF4-FFF2-40B4-BE49-F238E27FC236}">
                <a16:creationId xmlns:a16="http://schemas.microsoft.com/office/drawing/2014/main" id="{AE6245B1-BD71-4AA4-9DA7-1B2E25C093C2}"/>
              </a:ext>
            </a:extLst>
          </p:cNvPr>
          <p:cNvPicPr>
            <a:picLocks noChangeAspect="1"/>
          </p:cNvPicPr>
          <p:nvPr/>
        </p:nvPicPr>
        <p:blipFill>
          <a:blip r:embed="rId3"/>
          <a:stretch>
            <a:fillRect/>
          </a:stretch>
        </p:blipFill>
        <p:spPr>
          <a:xfrm>
            <a:off x="1429022" y="1361523"/>
            <a:ext cx="3563543" cy="5019381"/>
          </a:xfrm>
          <a:prstGeom prst="rect">
            <a:avLst/>
          </a:prstGeom>
        </p:spPr>
      </p:pic>
      <p:sp>
        <p:nvSpPr>
          <p:cNvPr id="11" name="Rectangle 2">
            <a:extLst>
              <a:ext uri="{FF2B5EF4-FFF2-40B4-BE49-F238E27FC236}">
                <a16:creationId xmlns:a16="http://schemas.microsoft.com/office/drawing/2014/main" id="{10CA50D3-BF08-40A6-B3E3-E7C07FCB0F68}"/>
              </a:ext>
            </a:extLst>
          </p:cNvPr>
          <p:cNvSpPr>
            <a:spLocks noChangeArrowheads="1"/>
          </p:cNvSpPr>
          <p:nvPr/>
        </p:nvSpPr>
        <p:spPr bwMode="auto">
          <a:xfrm>
            <a:off x="706423" y="201215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2" name="Rectangle 3">
            <a:extLst>
              <a:ext uri="{FF2B5EF4-FFF2-40B4-BE49-F238E27FC236}">
                <a16:creationId xmlns:a16="http://schemas.microsoft.com/office/drawing/2014/main" id="{BF05B6D8-1364-4471-8C4D-DBA4A05F4E64}"/>
              </a:ext>
            </a:extLst>
          </p:cNvPr>
          <p:cNvSpPr>
            <a:spLocks noChangeArrowheads="1"/>
          </p:cNvSpPr>
          <p:nvPr/>
        </p:nvSpPr>
        <p:spPr bwMode="auto">
          <a:xfrm>
            <a:off x="2293121" y="435121"/>
            <a:ext cx="6398250"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800" b="1" i="0" u="none" strike="noStrike" cap="none" normalizeH="0" baseline="0" dirty="0">
                <a:ln>
                  <a:noFill/>
                </a:ln>
                <a:solidFill>
                  <a:srgbClr val="000000"/>
                </a:solidFill>
                <a:effectLst/>
                <a:latin typeface="Roboto Light"/>
                <a:ea typeface="Calibri" panose="020F0502020204030204" pitchFamily="34" charset="0"/>
                <a:cs typeface="Times New Roman" panose="02020603050405020304" pitchFamily="18" charset="0"/>
              </a:rPr>
              <a:t>3B : Phase cr</a:t>
            </a:r>
            <a:r>
              <a:rPr kumimoji="0" lang="fr-FR" altLang="fr-FR" sz="28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800" b="1" i="0" u="none" strike="noStrike" cap="none" normalizeH="0" baseline="0" dirty="0">
                <a:ln>
                  <a:noFill/>
                </a:ln>
                <a:solidFill>
                  <a:srgbClr val="000000"/>
                </a:solidFill>
                <a:effectLst/>
                <a:latin typeface="Roboto Light"/>
                <a:ea typeface="Calibri" panose="020F0502020204030204" pitchFamily="34" charset="0"/>
                <a:cs typeface="Times New Roman" panose="02020603050405020304" pitchFamily="18" charset="0"/>
              </a:rPr>
              <a:t>ativit</a:t>
            </a:r>
            <a:r>
              <a:rPr kumimoji="0" lang="fr-FR" altLang="fr-FR" sz="28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800" b="1" i="0" u="none" strike="noStrike" cap="none" normalizeH="0" baseline="0" dirty="0">
                <a:ln>
                  <a:noFill/>
                </a:ln>
                <a:solidFill>
                  <a:srgbClr val="000000"/>
                </a:solidFill>
                <a:effectLst/>
                <a:latin typeface="Roboto Light"/>
                <a:ea typeface="Calibri" panose="020F0502020204030204" pitchFamily="34" charset="0"/>
                <a:cs typeface="Times New Roman" panose="02020603050405020304" pitchFamily="18" charset="0"/>
              </a:rPr>
              <a:t> individuelle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9" name="ZoneTexte 8">
            <a:extLst>
              <a:ext uri="{FF2B5EF4-FFF2-40B4-BE49-F238E27FC236}">
                <a16:creationId xmlns:a16="http://schemas.microsoft.com/office/drawing/2014/main" id="{E390C5D7-CCF6-4DB6-A719-C5D30AF17D00}"/>
              </a:ext>
            </a:extLst>
          </p:cNvPr>
          <p:cNvSpPr txBox="1"/>
          <p:nvPr/>
        </p:nvSpPr>
        <p:spPr>
          <a:xfrm>
            <a:off x="5296070" y="2551837"/>
            <a:ext cx="4521698" cy="1754326"/>
          </a:xfrm>
          <a:prstGeom prst="rect">
            <a:avLst/>
          </a:prstGeom>
          <a:noFill/>
        </p:spPr>
        <p:txBody>
          <a:bodyPr wrap="square">
            <a:spAutoFit/>
          </a:bodyPr>
          <a:lstStyle/>
          <a:p>
            <a:r>
              <a:rPr lang="fr-FR" dirty="0"/>
              <a:t>Vous allez imaginer une solution à l’aide d’un langage visuel commun qui peut être utilisé tant par l’initiateur d’une solution. L’ EventCanvas  permet aux créateurs de raconter leur histoire en 60 secondes ou moins en utilisant un langage visuel. </a:t>
            </a:r>
          </a:p>
        </p:txBody>
      </p:sp>
    </p:spTree>
    <p:extLst>
      <p:ext uri="{BB962C8B-B14F-4D97-AF65-F5344CB8AC3E}">
        <p14:creationId xmlns:p14="http://schemas.microsoft.com/office/powerpoint/2010/main" val="226313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0C14DF55-E0E6-4550-8B83-913150AB60DE}"/>
              </a:ext>
            </a:extLst>
          </p:cNvPr>
          <p:cNvPicPr/>
          <p:nvPr/>
        </p:nvPicPr>
        <p:blipFill rotWithShape="1">
          <a:blip r:embed="rId2">
            <a:extLst>
              <a:ext uri="{28A0092B-C50C-407E-A947-70E740481C1C}">
                <a14:useLocalDpi xmlns:a14="http://schemas.microsoft.com/office/drawing/2010/main" val="0"/>
              </a:ext>
            </a:extLst>
          </a:blip>
          <a:srcRect l="2899" t="14126" r="2931" b="23159"/>
          <a:stretch/>
        </p:blipFill>
        <p:spPr bwMode="auto">
          <a:xfrm>
            <a:off x="505327" y="445168"/>
            <a:ext cx="10635916" cy="5967663"/>
          </a:xfrm>
          <a:prstGeom prst="rect">
            <a:avLst/>
          </a:prstGeom>
          <a:noFill/>
          <a:ln>
            <a:noFill/>
          </a:ln>
          <a:extLst>
            <a:ext uri="{53640926-AAD7-44D8-BBD7-CCE9431645EC}">
              <a14:shadowObscured xmlns:a14="http://schemas.microsoft.com/office/drawing/2010/main"/>
            </a:ext>
          </a:extLst>
        </p:spPr>
      </p:pic>
      <p:sp>
        <p:nvSpPr>
          <p:cNvPr id="5" name="Rectangle : carré corné 4">
            <a:extLst>
              <a:ext uri="{FF2B5EF4-FFF2-40B4-BE49-F238E27FC236}">
                <a16:creationId xmlns:a16="http://schemas.microsoft.com/office/drawing/2014/main" id="{77CDC2F5-8D7B-4871-A238-861AE1FF29D7}"/>
              </a:ext>
            </a:extLst>
          </p:cNvPr>
          <p:cNvSpPr/>
          <p:nvPr/>
        </p:nvSpPr>
        <p:spPr>
          <a:xfrm>
            <a:off x="1299411" y="4114800"/>
            <a:ext cx="1299410" cy="1106905"/>
          </a:xfrm>
          <a:prstGeom prst="foldedCorne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7" name="Rectangle : carré corné 6">
            <a:extLst>
              <a:ext uri="{FF2B5EF4-FFF2-40B4-BE49-F238E27FC236}">
                <a16:creationId xmlns:a16="http://schemas.microsoft.com/office/drawing/2014/main" id="{5F987CE5-7A33-4E32-B954-74BB2017DEE2}"/>
              </a:ext>
            </a:extLst>
          </p:cNvPr>
          <p:cNvSpPr/>
          <p:nvPr/>
        </p:nvSpPr>
        <p:spPr>
          <a:xfrm>
            <a:off x="9268328" y="4114800"/>
            <a:ext cx="1299410" cy="1106905"/>
          </a:xfrm>
          <a:prstGeom prst="foldedCorne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 name="Rectangle : carré corné 8">
            <a:extLst>
              <a:ext uri="{FF2B5EF4-FFF2-40B4-BE49-F238E27FC236}">
                <a16:creationId xmlns:a16="http://schemas.microsoft.com/office/drawing/2014/main" id="{ED65B175-586E-459C-8728-95E83A97BCAA}"/>
              </a:ext>
            </a:extLst>
          </p:cNvPr>
          <p:cNvSpPr/>
          <p:nvPr/>
        </p:nvSpPr>
        <p:spPr>
          <a:xfrm>
            <a:off x="2237874" y="980574"/>
            <a:ext cx="721894" cy="655721"/>
          </a:xfrm>
          <a:prstGeom prst="foldedCorne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7AD68F53-B55E-4340-9C91-321B8DBF9238}"/>
              </a:ext>
            </a:extLst>
          </p:cNvPr>
          <p:cNvSpPr/>
          <p:nvPr/>
        </p:nvSpPr>
        <p:spPr>
          <a:xfrm>
            <a:off x="511350" y="6380904"/>
            <a:ext cx="3563542" cy="369332"/>
          </a:xfrm>
          <a:prstGeom prst="rect">
            <a:avLst/>
          </a:prstGeom>
        </p:spPr>
        <p:txBody>
          <a:bodyPr wrap="square">
            <a:spAutoFit/>
          </a:bodyPr>
          <a:lstStyle/>
          <a:p>
            <a:r>
              <a:rPr lang="fr-FR" b="1" dirty="0"/>
              <a:t>© J’Invente Demain</a:t>
            </a:r>
            <a:endParaRPr lang="fr-FR" dirty="0"/>
          </a:p>
        </p:txBody>
      </p:sp>
    </p:spTree>
    <p:extLst>
      <p:ext uri="{BB962C8B-B14F-4D97-AF65-F5344CB8AC3E}">
        <p14:creationId xmlns:p14="http://schemas.microsoft.com/office/powerpoint/2010/main" val="1024516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D2A10B-0764-46B3-AE37-DC8721958D66}"/>
              </a:ext>
            </a:extLst>
          </p:cNvPr>
          <p:cNvSpPr>
            <a:spLocks noGrp="1"/>
          </p:cNvSpPr>
          <p:nvPr>
            <p:ph type="title"/>
          </p:nvPr>
        </p:nvSpPr>
        <p:spPr>
          <a:xfrm>
            <a:off x="1327039" y="135522"/>
            <a:ext cx="10632350" cy="1320800"/>
          </a:xfrm>
        </p:spPr>
        <p:txBody>
          <a:bodyPr>
            <a:normAutofit/>
          </a:bodyPr>
          <a:lstStyle/>
          <a:p>
            <a:r>
              <a:rPr lang="fr-FR" sz="2800" b="1" dirty="0">
                <a:solidFill>
                  <a:schemeClr val="tx1"/>
                </a:solidFill>
                <a:effectLst/>
                <a:latin typeface="Roboto Light"/>
                <a:ea typeface="Calibri" panose="020F0502020204030204" pitchFamily="34" charset="0"/>
                <a:cs typeface="Times New Roman" panose="02020603050405020304" pitchFamily="18" charset="0"/>
              </a:rPr>
              <a:t>Étape 3C : Modélisation de votre solution individuelle : « Service ou Produit »</a:t>
            </a:r>
            <a:endParaRPr lang="fr-FR" sz="2800" dirty="0">
              <a:solidFill>
                <a:schemeClr val="tx1"/>
              </a:solidFill>
            </a:endParaRPr>
          </a:p>
        </p:txBody>
      </p:sp>
      <p:pic>
        <p:nvPicPr>
          <p:cNvPr id="4" name="Image 3">
            <a:extLst>
              <a:ext uri="{FF2B5EF4-FFF2-40B4-BE49-F238E27FC236}">
                <a16:creationId xmlns:a16="http://schemas.microsoft.com/office/drawing/2014/main" id="{2E8AD747-00D8-4CBA-B649-BEAF01F2AA54}"/>
              </a:ext>
            </a:extLst>
          </p:cNvPr>
          <p:cNvPicPr>
            <a:picLocks noChangeAspect="1"/>
          </p:cNvPicPr>
          <p:nvPr/>
        </p:nvPicPr>
        <p:blipFill>
          <a:blip r:embed="rId2"/>
          <a:stretch>
            <a:fillRect/>
          </a:stretch>
        </p:blipFill>
        <p:spPr>
          <a:xfrm>
            <a:off x="3663857" y="1456322"/>
            <a:ext cx="3740577" cy="5185109"/>
          </a:xfrm>
          <a:prstGeom prst="rect">
            <a:avLst/>
          </a:prstGeom>
        </p:spPr>
      </p:pic>
      <p:sp>
        <p:nvSpPr>
          <p:cNvPr id="6" name="Rectangle 5">
            <a:extLst>
              <a:ext uri="{FF2B5EF4-FFF2-40B4-BE49-F238E27FC236}">
                <a16:creationId xmlns:a16="http://schemas.microsoft.com/office/drawing/2014/main" id="{EEA03724-A1B3-4BCC-80DE-229E4E204BD8}"/>
              </a:ext>
            </a:extLst>
          </p:cNvPr>
          <p:cNvSpPr/>
          <p:nvPr/>
        </p:nvSpPr>
        <p:spPr>
          <a:xfrm>
            <a:off x="511350" y="6380904"/>
            <a:ext cx="3563542" cy="369332"/>
          </a:xfrm>
          <a:prstGeom prst="rect">
            <a:avLst/>
          </a:prstGeom>
        </p:spPr>
        <p:txBody>
          <a:bodyPr wrap="square">
            <a:spAutoFit/>
          </a:bodyPr>
          <a:lstStyle/>
          <a:p>
            <a:r>
              <a:rPr lang="fr-FR" b="1" dirty="0"/>
              <a:t>© J’Invente Demain</a:t>
            </a:r>
            <a:endParaRPr lang="fr-FR" dirty="0"/>
          </a:p>
        </p:txBody>
      </p:sp>
    </p:spTree>
    <p:extLst>
      <p:ext uri="{BB962C8B-B14F-4D97-AF65-F5344CB8AC3E}">
        <p14:creationId xmlns:p14="http://schemas.microsoft.com/office/powerpoint/2010/main" val="1053593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29A8948D-C445-4EBA-BEB0-671378BC0FAF}"/>
              </a:ext>
            </a:extLst>
          </p:cNvPr>
          <p:cNvSpPr txBox="1">
            <a:spLocks noChangeArrowheads="1"/>
          </p:cNvSpPr>
          <p:nvPr/>
        </p:nvSpPr>
        <p:spPr bwMode="auto">
          <a:xfrm>
            <a:off x="1218221" y="300035"/>
            <a:ext cx="5131641"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en-US" altLang="fr-FR" sz="3600" dirty="0" err="1">
                <a:latin typeface="Century Gothic" panose="020B0502020202020204" pitchFamily="34" charset="0"/>
              </a:rPr>
              <a:t>Préciser</a:t>
            </a:r>
            <a:r>
              <a:rPr lang="en-US" altLang="fr-FR" sz="3600" dirty="0">
                <a:latin typeface="Century Gothic" panose="020B0502020202020204" pitchFamily="34" charset="0"/>
              </a:rPr>
              <a:t> la solution …</a:t>
            </a:r>
          </a:p>
        </p:txBody>
      </p:sp>
      <p:sp>
        <p:nvSpPr>
          <p:cNvPr id="4" name="Rectangle 3">
            <a:extLst>
              <a:ext uri="{FF2B5EF4-FFF2-40B4-BE49-F238E27FC236}">
                <a16:creationId xmlns:a16="http://schemas.microsoft.com/office/drawing/2014/main" id="{27E180D8-68A3-4962-9564-A869538EA824}"/>
              </a:ext>
            </a:extLst>
          </p:cNvPr>
          <p:cNvSpPr/>
          <p:nvPr/>
        </p:nvSpPr>
        <p:spPr>
          <a:xfrm>
            <a:off x="1306264" y="1510429"/>
            <a:ext cx="10087197" cy="4401205"/>
          </a:xfrm>
          <a:prstGeom prst="rect">
            <a:avLst/>
          </a:prstGeom>
        </p:spPr>
        <p:txBody>
          <a:bodyPr wrap="square">
            <a:spAutoFit/>
          </a:bodyPr>
          <a:lstStyle/>
          <a:p>
            <a:pPr algn="just"/>
            <a:r>
              <a:rPr lang="fr-FR" sz="2800" b="1" dirty="0">
                <a:solidFill>
                  <a:srgbClr val="C00000"/>
                </a:solidFill>
              </a:rPr>
              <a:t>La carte des idées donnent des pistes de solutions, préciser une ou plusieurs d’entre elles en répondant aux questions suivantes : </a:t>
            </a:r>
          </a:p>
          <a:p>
            <a:pPr algn="just"/>
            <a:endParaRPr lang="fr-FR" sz="1200" b="1" dirty="0"/>
          </a:p>
          <a:p>
            <a:pPr algn="just"/>
            <a:r>
              <a:rPr lang="fr-FR" sz="2800" b="1" dirty="0"/>
              <a:t>Impact</a:t>
            </a:r>
          </a:p>
          <a:p>
            <a:pPr marL="342900" indent="-342900">
              <a:buFont typeface="Arial" panose="020B0604020202020204" pitchFamily="34" charset="0"/>
              <a:buChar char="•"/>
            </a:pPr>
            <a:r>
              <a:rPr lang="fr-FR" sz="2400" dirty="0"/>
              <a:t>A qui est-elle utile et pourquoi ?</a:t>
            </a:r>
          </a:p>
          <a:p>
            <a:pPr marL="342900" indent="-342900">
              <a:buFont typeface="Arial" panose="020B0604020202020204" pitchFamily="34" charset="0"/>
              <a:buChar char="•"/>
            </a:pPr>
            <a:r>
              <a:rPr lang="fr-FR" sz="2400" dirty="0"/>
              <a:t>Comment contribue-t-elle à résoudre le problème posé ?</a:t>
            </a:r>
          </a:p>
          <a:p>
            <a:pPr marL="342900" indent="-342900">
              <a:buFont typeface="Arial" panose="020B0604020202020204" pitchFamily="34" charset="0"/>
              <a:buChar char="•"/>
            </a:pPr>
            <a:r>
              <a:rPr lang="fr-FR" sz="2400" dirty="0"/>
              <a:t>En quoi représente-t-elle une amélioration par rapport à ce qui existe ? </a:t>
            </a:r>
          </a:p>
          <a:p>
            <a:pPr algn="just"/>
            <a:r>
              <a:rPr lang="fr-FR" sz="2800" b="1" dirty="0"/>
              <a:t>Faisabilité</a:t>
            </a:r>
          </a:p>
          <a:p>
            <a:pPr marL="342900" indent="-342900">
              <a:buFont typeface="Arial" panose="020B0604020202020204" pitchFamily="34" charset="0"/>
              <a:buChar char="•"/>
            </a:pPr>
            <a:r>
              <a:rPr lang="fr-FR" sz="2400" dirty="0"/>
              <a:t>Comment la solution fonctionne-t-elle ?</a:t>
            </a:r>
          </a:p>
          <a:p>
            <a:pPr marL="342900" indent="-342900">
              <a:buFont typeface="Arial" panose="020B0604020202020204" pitchFamily="34" charset="0"/>
              <a:buChar char="•"/>
            </a:pPr>
            <a:r>
              <a:rPr lang="fr-FR" sz="2400" dirty="0"/>
              <a:t>Pourrez-vous développer un prototype ou une maquette à présenter ?</a:t>
            </a:r>
          </a:p>
          <a:p>
            <a:endParaRPr lang="fr-FR" sz="3600" dirty="0"/>
          </a:p>
        </p:txBody>
      </p:sp>
      <p:sp>
        <p:nvSpPr>
          <p:cNvPr id="2" name="Rectangle 1">
            <a:extLst>
              <a:ext uri="{FF2B5EF4-FFF2-40B4-BE49-F238E27FC236}">
                <a16:creationId xmlns:a16="http://schemas.microsoft.com/office/drawing/2014/main" id="{9D312FE6-BC17-46E6-8867-3C040E30338E}"/>
              </a:ext>
            </a:extLst>
          </p:cNvPr>
          <p:cNvSpPr/>
          <p:nvPr/>
        </p:nvSpPr>
        <p:spPr>
          <a:xfrm>
            <a:off x="511350" y="6380904"/>
            <a:ext cx="3563542" cy="369332"/>
          </a:xfrm>
          <a:prstGeom prst="rect">
            <a:avLst/>
          </a:prstGeom>
        </p:spPr>
        <p:txBody>
          <a:bodyPr wrap="square">
            <a:spAutoFit/>
          </a:bodyPr>
          <a:lstStyle/>
          <a:p>
            <a:r>
              <a:rPr lang="fr-FR" b="1" dirty="0"/>
              <a:t>© J’Invente Demain</a:t>
            </a:r>
            <a:endParaRPr lang="fr-FR" dirty="0"/>
          </a:p>
        </p:txBody>
      </p:sp>
    </p:spTree>
    <p:extLst>
      <p:ext uri="{BB962C8B-B14F-4D97-AF65-F5344CB8AC3E}">
        <p14:creationId xmlns:p14="http://schemas.microsoft.com/office/powerpoint/2010/main" val="2260085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728F0A2F-DE50-4B0E-9256-5206F5C8E294}"/>
              </a:ext>
            </a:extLst>
          </p:cNvPr>
          <p:cNvSpPr txBox="1">
            <a:spLocks noChangeArrowheads="1"/>
          </p:cNvSpPr>
          <p:nvPr/>
        </p:nvSpPr>
        <p:spPr bwMode="auto">
          <a:xfrm>
            <a:off x="0" y="286142"/>
            <a:ext cx="11839149" cy="523220"/>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en-US" altLang="fr-FR" sz="2800" dirty="0">
                <a:latin typeface="Century Gothic" panose="020B0502020202020204" pitchFamily="34" charset="0"/>
              </a:rPr>
              <a:t>… et </a:t>
            </a:r>
            <a:r>
              <a:rPr lang="en-US" altLang="fr-FR" sz="2800" dirty="0" err="1">
                <a:latin typeface="Century Gothic" panose="020B0502020202020204" pitchFamily="34" charset="0"/>
              </a:rPr>
              <a:t>en</a:t>
            </a:r>
            <a:r>
              <a:rPr lang="en-US" altLang="fr-FR" sz="2800" dirty="0">
                <a:latin typeface="Century Gothic" panose="020B0502020202020204" pitchFamily="34" charset="0"/>
              </a:rPr>
              <a:t> </a:t>
            </a:r>
            <a:r>
              <a:rPr lang="en-US" altLang="fr-FR" sz="2800" dirty="0" err="1">
                <a:latin typeface="Century Gothic" panose="020B0502020202020204" pitchFamily="34" charset="0"/>
              </a:rPr>
              <a:t>choisir</a:t>
            </a:r>
            <a:r>
              <a:rPr lang="en-US" altLang="fr-FR" sz="2800" dirty="0">
                <a:latin typeface="Century Gothic" panose="020B0502020202020204" pitchFamily="34" charset="0"/>
              </a:rPr>
              <a:t> </a:t>
            </a:r>
            <a:r>
              <a:rPr lang="en-US" altLang="fr-FR" sz="2800" dirty="0" err="1">
                <a:latin typeface="Century Gothic" panose="020B0502020202020204" pitchFamily="34" charset="0"/>
              </a:rPr>
              <a:t>une</a:t>
            </a:r>
            <a:r>
              <a:rPr lang="en-US" altLang="fr-FR" sz="2800" dirty="0">
                <a:latin typeface="Century Gothic" panose="020B0502020202020204" pitchFamily="34" charset="0"/>
              </a:rPr>
              <a:t> </a:t>
            </a:r>
            <a:r>
              <a:rPr lang="en-US" altLang="fr-FR" sz="2800" dirty="0" err="1">
                <a:latin typeface="Century Gothic" panose="020B0502020202020204" pitchFamily="34" charset="0"/>
              </a:rPr>
              <a:t>en</a:t>
            </a:r>
            <a:r>
              <a:rPr lang="en-US" altLang="fr-FR" sz="2800" dirty="0">
                <a:latin typeface="Century Gothic" panose="020B0502020202020204" pitchFamily="34" charset="0"/>
              </a:rPr>
              <a:t> </a:t>
            </a:r>
            <a:r>
              <a:rPr lang="en-US" altLang="fr-FR" sz="2800" dirty="0" err="1">
                <a:latin typeface="Century Gothic" panose="020B0502020202020204" pitchFamily="34" charset="0"/>
              </a:rPr>
              <a:t>fonction</a:t>
            </a:r>
            <a:r>
              <a:rPr lang="en-US" altLang="fr-FR" sz="2800" dirty="0">
                <a:latin typeface="Century Gothic" panose="020B0502020202020204" pitchFamily="34" charset="0"/>
              </a:rPr>
              <a:t> de son impact et de la </a:t>
            </a:r>
            <a:r>
              <a:rPr lang="en-US" altLang="fr-FR" sz="2800" dirty="0" err="1">
                <a:latin typeface="Century Gothic" panose="020B0502020202020204" pitchFamily="34" charset="0"/>
              </a:rPr>
              <a:t>faisabilité</a:t>
            </a:r>
            <a:r>
              <a:rPr lang="en-US" altLang="fr-FR" sz="2800" dirty="0">
                <a:latin typeface="Century Gothic" panose="020B0502020202020204" pitchFamily="34" charset="0"/>
              </a:rPr>
              <a:t> </a:t>
            </a:r>
          </a:p>
        </p:txBody>
      </p:sp>
      <p:pic>
        <p:nvPicPr>
          <p:cNvPr id="2" name="Image 1">
            <a:extLst>
              <a:ext uri="{FF2B5EF4-FFF2-40B4-BE49-F238E27FC236}">
                <a16:creationId xmlns:a16="http://schemas.microsoft.com/office/drawing/2014/main" id="{7EA951B0-27A9-4566-A21C-30C4E663C61A}"/>
              </a:ext>
            </a:extLst>
          </p:cNvPr>
          <p:cNvPicPr>
            <a:picLocks noChangeAspect="1"/>
          </p:cNvPicPr>
          <p:nvPr/>
        </p:nvPicPr>
        <p:blipFill>
          <a:blip r:embed="rId3"/>
          <a:stretch>
            <a:fillRect/>
          </a:stretch>
        </p:blipFill>
        <p:spPr>
          <a:xfrm>
            <a:off x="4074892" y="1290877"/>
            <a:ext cx="5144386" cy="4608512"/>
          </a:xfrm>
          <a:prstGeom prst="rect">
            <a:avLst/>
          </a:prstGeom>
        </p:spPr>
      </p:pic>
      <p:sp>
        <p:nvSpPr>
          <p:cNvPr id="6" name="Rectangle 5">
            <a:extLst>
              <a:ext uri="{FF2B5EF4-FFF2-40B4-BE49-F238E27FC236}">
                <a16:creationId xmlns:a16="http://schemas.microsoft.com/office/drawing/2014/main" id="{E290DEE6-52F8-42EA-9E91-C110E8EF6B6B}"/>
              </a:ext>
            </a:extLst>
          </p:cNvPr>
          <p:cNvSpPr/>
          <p:nvPr/>
        </p:nvSpPr>
        <p:spPr>
          <a:xfrm>
            <a:off x="511350" y="6380904"/>
            <a:ext cx="3563542" cy="369332"/>
          </a:xfrm>
          <a:prstGeom prst="rect">
            <a:avLst/>
          </a:prstGeom>
        </p:spPr>
        <p:txBody>
          <a:bodyPr wrap="square">
            <a:spAutoFit/>
          </a:bodyPr>
          <a:lstStyle/>
          <a:p>
            <a:r>
              <a:rPr lang="fr-FR" b="1" dirty="0"/>
              <a:t>© J’Invente Demain</a:t>
            </a:r>
            <a:endParaRPr lang="fr-FR" dirty="0"/>
          </a:p>
        </p:txBody>
      </p:sp>
      <p:pic>
        <p:nvPicPr>
          <p:cNvPr id="4" name="Image 3">
            <a:extLst>
              <a:ext uri="{FF2B5EF4-FFF2-40B4-BE49-F238E27FC236}">
                <a16:creationId xmlns:a16="http://schemas.microsoft.com/office/drawing/2014/main" id="{99F0FCC9-AD72-4858-A613-DE6760B267E9}"/>
              </a:ext>
            </a:extLst>
          </p:cNvPr>
          <p:cNvPicPr>
            <a:picLocks noChangeAspect="1"/>
          </p:cNvPicPr>
          <p:nvPr/>
        </p:nvPicPr>
        <p:blipFill>
          <a:blip r:embed="rId4"/>
          <a:stretch>
            <a:fillRect/>
          </a:stretch>
        </p:blipFill>
        <p:spPr>
          <a:xfrm>
            <a:off x="865270" y="1045866"/>
            <a:ext cx="3606095" cy="5130622"/>
          </a:xfrm>
          <a:prstGeom prst="rect">
            <a:avLst/>
          </a:prstGeom>
        </p:spPr>
      </p:pic>
      <p:sp>
        <p:nvSpPr>
          <p:cNvPr id="5" name="Flèche : droite rayée 4">
            <a:extLst>
              <a:ext uri="{FF2B5EF4-FFF2-40B4-BE49-F238E27FC236}">
                <a16:creationId xmlns:a16="http://schemas.microsoft.com/office/drawing/2014/main" id="{CF6E2915-D4AB-4729-8C72-616FBA47CFF0}"/>
              </a:ext>
            </a:extLst>
          </p:cNvPr>
          <p:cNvSpPr/>
          <p:nvPr/>
        </p:nvSpPr>
        <p:spPr>
          <a:xfrm>
            <a:off x="3681663" y="3429000"/>
            <a:ext cx="789702" cy="6858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64464026"/>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5C8FD13A7ADBB47B80AB4E54777B2A5" ma:contentTypeVersion="10" ma:contentTypeDescription="Crée un document." ma:contentTypeScope="" ma:versionID="3406e10d9c639eb08f41aa55096b166a">
  <xsd:schema xmlns:xsd="http://www.w3.org/2001/XMLSchema" xmlns:xs="http://www.w3.org/2001/XMLSchema" xmlns:p="http://schemas.microsoft.com/office/2006/metadata/properties" xmlns:ns2="14355e43-0884-4b6f-af42-5c902f76a081" xmlns:ns3="b317f661-319f-4193-89e6-8a3e8f193a14" targetNamespace="http://schemas.microsoft.com/office/2006/metadata/properties" ma:root="true" ma:fieldsID="73432221a966c9c9e4b61830b6461022" ns2:_="" ns3:_="">
    <xsd:import namespace="14355e43-0884-4b6f-af42-5c902f76a081"/>
    <xsd:import namespace="b317f661-319f-4193-89e6-8a3e8f193a1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355e43-0884-4b6f-af42-5c902f76a0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317f661-319f-4193-89e6-8a3e8f193a14"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8EE6CC-F174-4A11-B3E4-49B4287FF73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AE26329-700A-4BBF-9908-675A671D639C}">
  <ds:schemaRefs>
    <ds:schemaRef ds:uri="http://schemas.microsoft.com/sharepoint/v3/contenttype/forms"/>
  </ds:schemaRefs>
</ds:datastoreItem>
</file>

<file path=customXml/itemProps3.xml><?xml version="1.0" encoding="utf-8"?>
<ds:datastoreItem xmlns:ds="http://schemas.openxmlformats.org/officeDocument/2006/customXml" ds:itemID="{405D445F-9175-409D-A089-1B9280AE3C09}"/>
</file>

<file path=docProps/app.xml><?xml version="1.0" encoding="utf-8"?>
<Properties xmlns="http://schemas.openxmlformats.org/officeDocument/2006/extended-properties" xmlns:vt="http://schemas.openxmlformats.org/officeDocument/2006/docPropsVTypes">
  <Template>Facet</Template>
  <TotalTime>10030</TotalTime>
  <Words>565</Words>
  <Application>Microsoft Office PowerPoint</Application>
  <PresentationFormat>Grand écran</PresentationFormat>
  <Paragraphs>85</Paragraphs>
  <Slides>8</Slides>
  <Notes>6</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8</vt:i4>
      </vt:variant>
    </vt:vector>
  </HeadingPairs>
  <TitlesOfParts>
    <vt:vector size="17" baseType="lpstr">
      <vt:lpstr>Arial</vt:lpstr>
      <vt:lpstr>Calibri</vt:lpstr>
      <vt:lpstr>Century Gothic</vt:lpstr>
      <vt:lpstr>Norwester</vt:lpstr>
      <vt:lpstr>Roboto Light</vt:lpstr>
      <vt:lpstr>Times New Roman</vt:lpstr>
      <vt:lpstr>Trebuchet MS</vt:lpstr>
      <vt:lpstr>Wingdings 3</vt:lpstr>
      <vt:lpstr>Facette</vt:lpstr>
      <vt:lpstr>Présentation PowerPoint</vt:lpstr>
      <vt:lpstr>Présentation PowerPoint</vt:lpstr>
      <vt:lpstr>Présentation PowerPoint</vt:lpstr>
      <vt:lpstr>Présentation PowerPoint</vt:lpstr>
      <vt:lpstr>Présentation PowerPoint</vt:lpstr>
      <vt:lpstr>Étape 3C : Modélisation de votre solution individuelle : « Service ou Produit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FEMMES ET INNOVATION Les femmes dans les métiers liés à  l’innovation, aux sciences et aux technologies</dc:title>
  <dc:creator>Claudine</dc:creator>
  <cp:lastModifiedBy>christophe minutolo</cp:lastModifiedBy>
  <cp:revision>646</cp:revision>
  <cp:lastPrinted>2019-09-04T07:26:52Z</cp:lastPrinted>
  <dcterms:created xsi:type="dcterms:W3CDTF">2014-11-14T08:07:25Z</dcterms:created>
  <dcterms:modified xsi:type="dcterms:W3CDTF">2020-10-17T14:59:20Z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0x010100F5C8FD13A7ADBB47B80AB4E54777B2A5</vt:lpwstr>
  </property>
</Properties>
</file>