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4"/>
  </p:sldMasterIdLst>
  <p:notesMasterIdLst>
    <p:notesMasterId r:id="rId12"/>
  </p:notesMasterIdLst>
  <p:handoutMasterIdLst>
    <p:handoutMasterId r:id="rId13"/>
  </p:handoutMasterIdLst>
  <p:sldIdLst>
    <p:sldId id="357" r:id="rId5"/>
    <p:sldId id="352" r:id="rId6"/>
    <p:sldId id="353" r:id="rId7"/>
    <p:sldId id="359" r:id="rId8"/>
    <p:sldId id="362" r:id="rId9"/>
    <p:sldId id="360" r:id="rId10"/>
    <p:sldId id="361" r:id="rId1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yne Fauvet" initials="MF" lastIdx="3" clrIdx="0">
    <p:extLst>
      <p:ext uri="{19B8F6BF-5375-455C-9EA6-DF929625EA0E}">
        <p15:presenceInfo xmlns:p15="http://schemas.microsoft.com/office/powerpoint/2012/main" userId="c4492b620ad41c0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DB43"/>
    <a:srgbClr val="41EF6A"/>
    <a:srgbClr val="50A5BB"/>
    <a:srgbClr val="CBE4EB"/>
    <a:srgbClr val="C0DEE6"/>
    <a:srgbClr val="0099CC"/>
    <a:srgbClr val="15A7CC"/>
    <a:srgbClr val="33CCCC"/>
    <a:srgbClr val="C0FCF9"/>
    <a:srgbClr val="DBF8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6938" autoAdjust="0"/>
    <p:restoredTop sz="94660"/>
  </p:normalViewPr>
  <p:slideViewPr>
    <p:cSldViewPr snapToGrid="0">
      <p:cViewPr varScale="1">
        <p:scale>
          <a:sx n="33" d="100"/>
          <a:sy n="33" d="100"/>
        </p:scale>
        <p:origin x="48" y="1056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92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" userId="1a7c169a-0ae8-46f7-a94b-b16d6569052b" providerId="ADAL" clId="{E3751D99-D93C-409A-8AD9-45C450317D1F}"/>
    <pc:docChg chg="custSel addSld delSld modSld modMainMaster">
      <pc:chgData name="christophe" userId="1a7c169a-0ae8-46f7-a94b-b16d6569052b" providerId="ADAL" clId="{E3751D99-D93C-409A-8AD9-45C450317D1F}" dt="2020-10-17T14:59:43.373" v="110" actId="1076"/>
      <pc:docMkLst>
        <pc:docMk/>
      </pc:docMkLst>
      <pc:sldChg chg="addSp delSp modSp mod">
        <pc:chgData name="christophe" userId="1a7c169a-0ae8-46f7-a94b-b16d6569052b" providerId="ADAL" clId="{E3751D99-D93C-409A-8AD9-45C450317D1F}" dt="2020-10-17T14:59:32.144" v="108" actId="1076"/>
        <pc:sldMkLst>
          <pc:docMk/>
          <pc:sldMk cId="2263132354" sldId="352"/>
        </pc:sldMkLst>
        <pc:spChg chg="mod">
          <ac:chgData name="christophe" userId="1a7c169a-0ae8-46f7-a94b-b16d6569052b" providerId="ADAL" clId="{E3751D99-D93C-409A-8AD9-45C450317D1F}" dt="2020-10-17T14:32:44.996" v="78" actId="1076"/>
          <ac:spMkLst>
            <pc:docMk/>
            <pc:sldMk cId="2263132354" sldId="352"/>
            <ac:spMk id="2" creationId="{FB0C2B21-A38F-49F5-BC33-8C5C4087F892}"/>
          </ac:spMkLst>
        </pc:spChg>
        <pc:spChg chg="mod">
          <ac:chgData name="christophe" userId="1a7c169a-0ae8-46f7-a94b-b16d6569052b" providerId="ADAL" clId="{E3751D99-D93C-409A-8AD9-45C450317D1F}" dt="2020-10-17T14:59:32.144" v="108" actId="1076"/>
          <ac:spMkLst>
            <pc:docMk/>
            <pc:sldMk cId="2263132354" sldId="352"/>
            <ac:spMk id="3" creationId="{23DA274E-6E71-41F7-9C88-AAE48E49266A}"/>
          </ac:spMkLst>
        </pc:spChg>
        <pc:spChg chg="add del">
          <ac:chgData name="christophe" userId="1a7c169a-0ae8-46f7-a94b-b16d6569052b" providerId="ADAL" clId="{E3751D99-D93C-409A-8AD9-45C450317D1F}" dt="2020-10-17T14:29:44.659" v="55" actId="478"/>
          <ac:spMkLst>
            <pc:docMk/>
            <pc:sldMk cId="2263132354" sldId="352"/>
            <ac:spMk id="4" creationId="{DF88B98B-4B96-4A49-B345-DC9C50828E34}"/>
          </ac:spMkLst>
        </pc:spChg>
        <pc:spChg chg="add">
          <ac:chgData name="christophe" userId="1a7c169a-0ae8-46f7-a94b-b16d6569052b" providerId="ADAL" clId="{E3751D99-D93C-409A-8AD9-45C450317D1F}" dt="2020-10-17T14:29:47.894" v="57" actId="22"/>
          <ac:spMkLst>
            <pc:docMk/>
            <pc:sldMk cId="2263132354" sldId="352"/>
            <ac:spMk id="5" creationId="{C98BB091-38D0-4FCF-B160-4E7D8CF1CC5A}"/>
          </ac:spMkLst>
        </pc:spChg>
        <pc:spChg chg="del">
          <ac:chgData name="christophe" userId="1a7c169a-0ae8-46f7-a94b-b16d6569052b" providerId="ADAL" clId="{E3751D99-D93C-409A-8AD9-45C450317D1F}" dt="2020-10-17T14:29:46.975" v="56" actId="478"/>
          <ac:spMkLst>
            <pc:docMk/>
            <pc:sldMk cId="2263132354" sldId="352"/>
            <ac:spMk id="8" creationId="{A36B0EA4-83C1-4739-8048-68D35FAE93AF}"/>
          </ac:spMkLst>
        </pc:spChg>
        <pc:picChg chg="add mod modCrop">
          <ac:chgData name="christophe" userId="1a7c169a-0ae8-46f7-a94b-b16d6569052b" providerId="ADAL" clId="{E3751D99-D93C-409A-8AD9-45C450317D1F}" dt="2020-10-17T14:33:06.356" v="84" actId="1076"/>
          <ac:picMkLst>
            <pc:docMk/>
            <pc:sldMk cId="2263132354" sldId="352"/>
            <ac:picMk id="11" creationId="{3104C429-9741-4F6C-9459-1B374B792022}"/>
          </ac:picMkLst>
        </pc:picChg>
      </pc:sldChg>
      <pc:sldChg chg="addSp delSp modSp mod">
        <pc:chgData name="christophe" userId="1a7c169a-0ae8-46f7-a94b-b16d6569052b" providerId="ADAL" clId="{E3751D99-D93C-409A-8AD9-45C450317D1F}" dt="2020-10-17T14:59:43.373" v="110" actId="1076"/>
        <pc:sldMkLst>
          <pc:docMk/>
          <pc:sldMk cId="2070052673" sldId="353"/>
        </pc:sldMkLst>
        <pc:spChg chg="add">
          <ac:chgData name="christophe" userId="1a7c169a-0ae8-46f7-a94b-b16d6569052b" providerId="ADAL" clId="{E3751D99-D93C-409A-8AD9-45C450317D1F}" dt="2020-10-17T14:29:56.330" v="59" actId="22"/>
          <ac:spMkLst>
            <pc:docMk/>
            <pc:sldMk cId="2070052673" sldId="353"/>
            <ac:spMk id="2" creationId="{9E337F42-0C8F-4701-86E8-1B0787D5706F}"/>
          </ac:spMkLst>
        </pc:spChg>
        <pc:spChg chg="mod">
          <ac:chgData name="christophe" userId="1a7c169a-0ae8-46f7-a94b-b16d6569052b" providerId="ADAL" clId="{E3751D99-D93C-409A-8AD9-45C450317D1F}" dt="2020-10-17T14:59:43.373" v="110" actId="1076"/>
          <ac:spMkLst>
            <pc:docMk/>
            <pc:sldMk cId="2070052673" sldId="353"/>
            <ac:spMk id="3" creationId="{154C8E0D-4F16-406E-84AF-87E65ED32D50}"/>
          </ac:spMkLst>
        </pc:spChg>
        <pc:spChg chg="del">
          <ac:chgData name="christophe" userId="1a7c169a-0ae8-46f7-a94b-b16d6569052b" providerId="ADAL" clId="{E3751D99-D93C-409A-8AD9-45C450317D1F}" dt="2020-10-17T14:29:55.953" v="58" actId="478"/>
          <ac:spMkLst>
            <pc:docMk/>
            <pc:sldMk cId="2070052673" sldId="353"/>
            <ac:spMk id="6" creationId="{19BFD7DD-2D50-46D1-BF3E-9488A093E839}"/>
          </ac:spMkLst>
        </pc:spChg>
      </pc:sldChg>
      <pc:sldChg chg="addSp delSp modSp mod">
        <pc:chgData name="christophe" userId="1a7c169a-0ae8-46f7-a94b-b16d6569052b" providerId="ADAL" clId="{E3751D99-D93C-409A-8AD9-45C450317D1F}" dt="2020-10-17T14:37:25.221" v="106"/>
        <pc:sldMkLst>
          <pc:docMk/>
          <pc:sldMk cId="2387143910" sldId="357"/>
        </pc:sldMkLst>
        <pc:spChg chg="add">
          <ac:chgData name="christophe" userId="1a7c169a-0ae8-46f7-a94b-b16d6569052b" providerId="ADAL" clId="{E3751D99-D93C-409A-8AD9-45C450317D1F}" dt="2020-10-17T14:29:39.042" v="53" actId="22"/>
          <ac:spMkLst>
            <pc:docMk/>
            <pc:sldMk cId="2387143910" sldId="357"/>
            <ac:spMk id="2" creationId="{59D52116-6D3C-46BD-AC2F-7154694AE655}"/>
          </ac:spMkLst>
        </pc:spChg>
        <pc:spChg chg="del">
          <ac:chgData name="christophe" userId="1a7c169a-0ae8-46f7-a94b-b16d6569052b" providerId="ADAL" clId="{E3751D99-D93C-409A-8AD9-45C450317D1F}" dt="2020-10-17T14:28:35.473" v="45" actId="478"/>
          <ac:spMkLst>
            <pc:docMk/>
            <pc:sldMk cId="2387143910" sldId="357"/>
            <ac:spMk id="5" creationId="{964DD9F7-A125-40DA-B247-6F3E543EC026}"/>
          </ac:spMkLst>
        </pc:spChg>
        <pc:spChg chg="mod">
          <ac:chgData name="christophe" userId="1a7c169a-0ae8-46f7-a94b-b16d6569052b" providerId="ADAL" clId="{E3751D99-D93C-409A-8AD9-45C450317D1F}" dt="2020-10-17T14:29:05.668" v="50" actId="1076"/>
          <ac:spMkLst>
            <pc:docMk/>
            <pc:sldMk cId="2387143910" sldId="357"/>
            <ac:spMk id="7" creationId="{2D5D98D0-D3DF-4F22-9827-FA339A660939}"/>
          </ac:spMkLst>
        </pc:spChg>
        <pc:spChg chg="mod">
          <ac:chgData name="christophe" userId="1a7c169a-0ae8-46f7-a94b-b16d6569052b" providerId="ADAL" clId="{E3751D99-D93C-409A-8AD9-45C450317D1F}" dt="2020-10-17T14:37:25.221" v="106"/>
          <ac:spMkLst>
            <pc:docMk/>
            <pc:sldMk cId="2387143910" sldId="357"/>
            <ac:spMk id="8" creationId="{FB8A42E9-1DA0-445E-997F-C2ECD6DE6F50}"/>
          </ac:spMkLst>
        </pc:spChg>
        <pc:picChg chg="del">
          <ac:chgData name="christophe" userId="1a7c169a-0ae8-46f7-a94b-b16d6569052b" providerId="ADAL" clId="{E3751D99-D93C-409A-8AD9-45C450317D1F}" dt="2020-10-17T14:13:32.206" v="22" actId="478"/>
          <ac:picMkLst>
            <pc:docMk/>
            <pc:sldMk cId="2387143910" sldId="357"/>
            <ac:picMk id="3" creationId="{32176217-24A3-49E4-8D48-FF17B18449F9}"/>
          </ac:picMkLst>
        </pc:picChg>
        <pc:picChg chg="add del mod">
          <ac:chgData name="christophe" userId="1a7c169a-0ae8-46f7-a94b-b16d6569052b" providerId="ADAL" clId="{E3751D99-D93C-409A-8AD9-45C450317D1F}" dt="2020-10-17T14:28:38.629" v="47" actId="478"/>
          <ac:picMkLst>
            <pc:docMk/>
            <pc:sldMk cId="2387143910" sldId="357"/>
            <ac:picMk id="6" creationId="{0417E1C6-620E-4C84-8235-2156EF65BE78}"/>
          </ac:picMkLst>
        </pc:picChg>
        <pc:picChg chg="add mod">
          <ac:chgData name="christophe" userId="1a7c169a-0ae8-46f7-a94b-b16d6569052b" providerId="ADAL" clId="{E3751D99-D93C-409A-8AD9-45C450317D1F}" dt="2020-10-17T14:29:02.485" v="49" actId="1076"/>
          <ac:picMkLst>
            <pc:docMk/>
            <pc:sldMk cId="2387143910" sldId="357"/>
            <ac:picMk id="9" creationId="{F8750DAE-AA82-47DF-ACC9-7EA65B15FF97}"/>
          </ac:picMkLst>
        </pc:picChg>
      </pc:sldChg>
      <pc:sldChg chg="addSp delSp modSp del mod">
        <pc:chgData name="christophe" userId="1a7c169a-0ae8-46f7-a94b-b16d6569052b" providerId="ADAL" clId="{E3751D99-D93C-409A-8AD9-45C450317D1F}" dt="2020-10-17T14:31:33.389" v="75" actId="47"/>
        <pc:sldMkLst>
          <pc:docMk/>
          <pc:sldMk cId="136473478" sldId="358"/>
        </pc:sldMkLst>
        <pc:spChg chg="add">
          <ac:chgData name="christophe" userId="1a7c169a-0ae8-46f7-a94b-b16d6569052b" providerId="ADAL" clId="{E3751D99-D93C-409A-8AD9-45C450317D1F}" dt="2020-10-17T14:30:01.332" v="61" actId="22"/>
          <ac:spMkLst>
            <pc:docMk/>
            <pc:sldMk cId="136473478" sldId="358"/>
            <ac:spMk id="2" creationId="{34359B4A-7B1F-4C38-BBDC-BF60037353AE}"/>
          </ac:spMkLst>
        </pc:spChg>
        <pc:spChg chg="del">
          <ac:chgData name="christophe" userId="1a7c169a-0ae8-46f7-a94b-b16d6569052b" providerId="ADAL" clId="{E3751D99-D93C-409A-8AD9-45C450317D1F}" dt="2020-10-17T14:30:01" v="60" actId="478"/>
          <ac:spMkLst>
            <pc:docMk/>
            <pc:sldMk cId="136473478" sldId="358"/>
            <ac:spMk id="4" creationId="{E12A5872-DDB7-4152-AB10-F930D731BA77}"/>
          </ac:spMkLst>
        </pc:spChg>
        <pc:spChg chg="mod">
          <ac:chgData name="christophe" userId="1a7c169a-0ae8-46f7-a94b-b16d6569052b" providerId="ADAL" clId="{E3751D99-D93C-409A-8AD9-45C450317D1F}" dt="2020-10-17T14:28:14.998" v="40" actId="27636"/>
          <ac:spMkLst>
            <pc:docMk/>
            <pc:sldMk cId="136473478" sldId="358"/>
            <ac:spMk id="5" creationId="{907729E1-91FC-4D12-87C7-D8ABD593A1A9}"/>
          </ac:spMkLst>
        </pc:spChg>
      </pc:sldChg>
      <pc:sldChg chg="addSp delSp modSp mod">
        <pc:chgData name="christophe" userId="1a7c169a-0ae8-46f7-a94b-b16d6569052b" providerId="ADAL" clId="{E3751D99-D93C-409A-8AD9-45C450317D1F}" dt="2020-10-17T14:35:41.552" v="102" actId="207"/>
        <pc:sldMkLst>
          <pc:docMk/>
          <pc:sldMk cId="747422453" sldId="359"/>
        </pc:sldMkLst>
        <pc:spChg chg="mod">
          <ac:chgData name="christophe" userId="1a7c169a-0ae8-46f7-a94b-b16d6569052b" providerId="ADAL" clId="{E3751D99-D93C-409A-8AD9-45C450317D1F}" dt="2020-10-17T14:28:15.004" v="41" actId="27636"/>
          <ac:spMkLst>
            <pc:docMk/>
            <pc:sldMk cId="747422453" sldId="359"/>
            <ac:spMk id="2" creationId="{1CC40C31-3995-43CC-A8C3-F121086001D7}"/>
          </ac:spMkLst>
        </pc:spChg>
        <pc:spChg chg="mod">
          <ac:chgData name="christophe" userId="1a7c169a-0ae8-46f7-a94b-b16d6569052b" providerId="ADAL" clId="{E3751D99-D93C-409A-8AD9-45C450317D1F}" dt="2020-10-17T14:35:41.552" v="102" actId="207"/>
          <ac:spMkLst>
            <pc:docMk/>
            <pc:sldMk cId="747422453" sldId="359"/>
            <ac:spMk id="3" creationId="{50FC3DD2-C965-4E55-B3E2-F5B17A02F842}"/>
          </ac:spMkLst>
        </pc:spChg>
        <pc:spChg chg="add">
          <ac:chgData name="christophe" userId="1a7c169a-0ae8-46f7-a94b-b16d6569052b" providerId="ADAL" clId="{E3751D99-D93C-409A-8AD9-45C450317D1F}" dt="2020-10-17T14:30:11.752" v="63" actId="22"/>
          <ac:spMkLst>
            <pc:docMk/>
            <pc:sldMk cId="747422453" sldId="359"/>
            <ac:spMk id="4" creationId="{C7877CFC-5E58-40EC-94EE-3BD1CFB2711B}"/>
          </ac:spMkLst>
        </pc:spChg>
        <pc:spChg chg="mod">
          <ac:chgData name="christophe" userId="1a7c169a-0ae8-46f7-a94b-b16d6569052b" providerId="ADAL" clId="{E3751D99-D93C-409A-8AD9-45C450317D1F}" dt="2020-10-17T14:33:40.443" v="86" actId="1076"/>
          <ac:spMkLst>
            <pc:docMk/>
            <pc:sldMk cId="747422453" sldId="359"/>
            <ac:spMk id="6" creationId="{E9C23C22-ED83-431D-A57D-76572A1C54C4}"/>
          </ac:spMkLst>
        </pc:spChg>
        <pc:spChg chg="del">
          <ac:chgData name="christophe" userId="1a7c169a-0ae8-46f7-a94b-b16d6569052b" providerId="ADAL" clId="{E3751D99-D93C-409A-8AD9-45C450317D1F}" dt="2020-10-17T14:30:10.563" v="62" actId="478"/>
          <ac:spMkLst>
            <pc:docMk/>
            <pc:sldMk cId="747422453" sldId="359"/>
            <ac:spMk id="9" creationId="{72BB9DBC-8933-4511-AE34-50BBC2B185EF}"/>
          </ac:spMkLst>
        </pc:spChg>
      </pc:sldChg>
      <pc:sldChg chg="delSp modSp mod">
        <pc:chgData name="christophe" userId="1a7c169a-0ae8-46f7-a94b-b16d6569052b" providerId="ADAL" clId="{E3751D99-D93C-409A-8AD9-45C450317D1F}" dt="2020-10-17T14:30:41.881" v="68" actId="207"/>
        <pc:sldMkLst>
          <pc:docMk/>
          <pc:sldMk cId="1028725207" sldId="360"/>
        </pc:sldMkLst>
        <pc:spChg chg="mod">
          <ac:chgData name="christophe" userId="1a7c169a-0ae8-46f7-a94b-b16d6569052b" providerId="ADAL" clId="{E3751D99-D93C-409A-8AD9-45C450317D1F}" dt="2020-10-17T14:30:41.881" v="68" actId="207"/>
          <ac:spMkLst>
            <pc:docMk/>
            <pc:sldMk cId="1028725207" sldId="360"/>
            <ac:spMk id="3" creationId="{4A62C3D0-CDAE-47D4-8D01-7F78B242BB43}"/>
          </ac:spMkLst>
        </pc:spChg>
        <pc:spChg chg="mod">
          <ac:chgData name="christophe" userId="1a7c169a-0ae8-46f7-a94b-b16d6569052b" providerId="ADAL" clId="{E3751D99-D93C-409A-8AD9-45C450317D1F}" dt="2020-10-17T14:30:33.196" v="66" actId="1076"/>
          <ac:spMkLst>
            <pc:docMk/>
            <pc:sldMk cId="1028725207" sldId="360"/>
            <ac:spMk id="4" creationId="{363ABEE8-68D0-40A5-A747-1920FF557AD2}"/>
          </ac:spMkLst>
        </pc:spChg>
        <pc:spChg chg="mod">
          <ac:chgData name="christophe" userId="1a7c169a-0ae8-46f7-a94b-b16d6569052b" providerId="ADAL" clId="{E3751D99-D93C-409A-8AD9-45C450317D1F}" dt="2020-10-17T14:28:15.014" v="42" actId="27636"/>
          <ac:spMkLst>
            <pc:docMk/>
            <pc:sldMk cId="1028725207" sldId="360"/>
            <ac:spMk id="5" creationId="{F2133BEC-3D20-41B9-BD7E-91EBF2CCE76C}"/>
          </ac:spMkLst>
        </pc:spChg>
        <pc:spChg chg="del">
          <ac:chgData name="christophe" userId="1a7c169a-0ae8-46f7-a94b-b16d6569052b" providerId="ADAL" clId="{E3751D99-D93C-409A-8AD9-45C450317D1F}" dt="2020-10-17T14:30:23.049" v="64" actId="478"/>
          <ac:spMkLst>
            <pc:docMk/>
            <pc:sldMk cId="1028725207" sldId="360"/>
            <ac:spMk id="7" creationId="{6DAAC871-3556-4407-BF67-7C6BD5ABF433}"/>
          </ac:spMkLst>
        </pc:spChg>
      </pc:sldChg>
      <pc:sldChg chg="addSp delSp modSp mod">
        <pc:chgData name="christophe" userId="1a7c169a-0ae8-46f7-a94b-b16d6569052b" providerId="ADAL" clId="{E3751D99-D93C-409A-8AD9-45C450317D1F}" dt="2020-10-17T14:31:15.671" v="74" actId="478"/>
        <pc:sldMkLst>
          <pc:docMk/>
          <pc:sldMk cId="2214469201" sldId="361"/>
        </pc:sldMkLst>
        <pc:spChg chg="add mod">
          <ac:chgData name="christophe" userId="1a7c169a-0ae8-46f7-a94b-b16d6569052b" providerId="ADAL" clId="{E3751D99-D93C-409A-8AD9-45C450317D1F}" dt="2020-10-17T14:30:56.493" v="72" actId="1076"/>
          <ac:spMkLst>
            <pc:docMk/>
            <pc:sldMk cId="2214469201" sldId="361"/>
            <ac:spMk id="2" creationId="{38BFBF30-8185-450A-B228-7BC69F47F515}"/>
          </ac:spMkLst>
        </pc:spChg>
        <pc:spChg chg="mod">
          <ac:chgData name="christophe" userId="1a7c169a-0ae8-46f7-a94b-b16d6569052b" providerId="ADAL" clId="{E3751D99-D93C-409A-8AD9-45C450317D1F}" dt="2020-10-17T14:30:49.062" v="69" actId="207"/>
          <ac:spMkLst>
            <pc:docMk/>
            <pc:sldMk cId="2214469201" sldId="361"/>
            <ac:spMk id="3" creationId="{FA497837-1BCD-4C35-8D19-DD81511DB85A}"/>
          </ac:spMkLst>
        </pc:spChg>
        <pc:spChg chg="del mod">
          <ac:chgData name="christophe" userId="1a7c169a-0ae8-46f7-a94b-b16d6569052b" providerId="ADAL" clId="{E3751D99-D93C-409A-8AD9-45C450317D1F}" dt="2020-10-17T14:31:15.671" v="74" actId="478"/>
          <ac:spMkLst>
            <pc:docMk/>
            <pc:sldMk cId="2214469201" sldId="361"/>
            <ac:spMk id="4" creationId="{73A65BAD-0095-4CA7-86A6-CA7E59996E19}"/>
          </ac:spMkLst>
        </pc:spChg>
        <pc:spChg chg="del">
          <ac:chgData name="christophe" userId="1a7c169a-0ae8-46f7-a94b-b16d6569052b" providerId="ADAL" clId="{E3751D99-D93C-409A-8AD9-45C450317D1F}" dt="2020-10-17T14:30:53.178" v="70" actId="478"/>
          <ac:spMkLst>
            <pc:docMk/>
            <pc:sldMk cId="2214469201" sldId="361"/>
            <ac:spMk id="5" creationId="{2FBC5B0B-2D44-4D46-8E76-5B1B68FA1381}"/>
          </ac:spMkLst>
        </pc:spChg>
      </pc:sldChg>
      <pc:sldChg chg="addSp delSp modSp new mod">
        <pc:chgData name="christophe" userId="1a7c169a-0ae8-46f7-a94b-b16d6569052b" providerId="ADAL" clId="{E3751D99-D93C-409A-8AD9-45C450317D1F}" dt="2020-10-17T14:35:03.002" v="101" actId="22"/>
        <pc:sldMkLst>
          <pc:docMk/>
          <pc:sldMk cId="4079542595" sldId="362"/>
        </pc:sldMkLst>
        <pc:spChg chg="del">
          <ac:chgData name="christophe" userId="1a7c169a-0ae8-46f7-a94b-b16d6569052b" providerId="ADAL" clId="{E3751D99-D93C-409A-8AD9-45C450317D1F}" dt="2020-10-17T14:34:13.264" v="88" actId="478"/>
          <ac:spMkLst>
            <pc:docMk/>
            <pc:sldMk cId="4079542595" sldId="362"/>
            <ac:spMk id="2" creationId="{D43D11D0-6D8A-47AB-AD4E-32E9288023B9}"/>
          </ac:spMkLst>
        </pc:spChg>
        <pc:spChg chg="add mod">
          <ac:chgData name="christophe" userId="1a7c169a-0ae8-46f7-a94b-b16d6569052b" providerId="ADAL" clId="{E3751D99-D93C-409A-8AD9-45C450317D1F}" dt="2020-10-17T14:34:53.794" v="100" actId="20577"/>
          <ac:spMkLst>
            <pc:docMk/>
            <pc:sldMk cId="4079542595" sldId="362"/>
            <ac:spMk id="5" creationId="{7327B227-2793-4E6B-BD30-DFC749C69830}"/>
          </ac:spMkLst>
        </pc:spChg>
        <pc:spChg chg="add">
          <ac:chgData name="christophe" userId="1a7c169a-0ae8-46f7-a94b-b16d6569052b" providerId="ADAL" clId="{E3751D99-D93C-409A-8AD9-45C450317D1F}" dt="2020-10-17T14:35:03.002" v="101" actId="22"/>
          <ac:spMkLst>
            <pc:docMk/>
            <pc:sldMk cId="4079542595" sldId="362"/>
            <ac:spMk id="7" creationId="{919A6B03-51B4-4051-A491-D77CCADE1328}"/>
          </ac:spMkLst>
        </pc:spChg>
        <pc:picChg chg="add mod">
          <ac:chgData name="christophe" userId="1a7c169a-0ae8-46f7-a94b-b16d6569052b" providerId="ADAL" clId="{E3751D99-D93C-409A-8AD9-45C450317D1F}" dt="2020-10-17T14:34:19.597" v="91" actId="1076"/>
          <ac:picMkLst>
            <pc:docMk/>
            <pc:sldMk cId="4079542595" sldId="362"/>
            <ac:picMk id="3" creationId="{53840EEE-0D59-462D-BD34-7D1A99902DD4}"/>
          </ac:picMkLst>
        </pc:picChg>
      </pc:sldChg>
      <pc:sldMasterChg chg="addSp delSp modSp mod">
        <pc:chgData name="christophe" userId="1a7c169a-0ae8-46f7-a94b-b16d6569052b" providerId="ADAL" clId="{E3751D99-D93C-409A-8AD9-45C450317D1F}" dt="2020-10-17T14:28:06.900" v="38" actId="1076"/>
        <pc:sldMasterMkLst>
          <pc:docMk/>
          <pc:sldMasterMk cId="1113187640" sldId="2147483648"/>
        </pc:sldMasterMkLst>
        <pc:picChg chg="del">
          <ac:chgData name="christophe" userId="1a7c169a-0ae8-46f7-a94b-b16d6569052b" providerId="ADAL" clId="{E3751D99-D93C-409A-8AD9-45C450317D1F}" dt="2020-10-17T14:27:39.774" v="34" actId="478"/>
          <ac:picMkLst>
            <pc:docMk/>
            <pc:sldMasterMk cId="1113187640" sldId="2147483648"/>
            <ac:picMk id="8" creationId="{78488F02-DB7A-4314-8231-2187122D8260}"/>
          </ac:picMkLst>
        </pc:picChg>
        <pc:picChg chg="add mod">
          <ac:chgData name="christophe" userId="1a7c169a-0ae8-46f7-a94b-b16d6569052b" providerId="ADAL" clId="{E3751D99-D93C-409A-8AD9-45C450317D1F}" dt="2020-10-17T14:28:06.900" v="38" actId="1076"/>
          <ac:picMkLst>
            <pc:docMk/>
            <pc:sldMasterMk cId="1113187640" sldId="2147483648"/>
            <ac:picMk id="10" creationId="{D5CC634E-07B7-4A3F-97C6-2CFFB7961601}"/>
          </ac:picMkLst>
        </pc:picChg>
      </pc:sldMasterChg>
      <pc:sldMasterChg chg="addSp">
        <pc:chgData name="christophe" userId="1a7c169a-0ae8-46f7-a94b-b16d6569052b" providerId="ADAL" clId="{E3751D99-D93C-409A-8AD9-45C450317D1F}" dt="2020-10-17T14:28:14.734" v="39"/>
        <pc:sldMasterMkLst>
          <pc:docMk/>
          <pc:sldMasterMk cId="4114670010" sldId="2147483679"/>
        </pc:sldMasterMkLst>
        <pc:picChg chg="add">
          <ac:chgData name="christophe" userId="1a7c169a-0ae8-46f7-a94b-b16d6569052b" providerId="ADAL" clId="{E3751D99-D93C-409A-8AD9-45C450317D1F}" dt="2020-10-17T14:28:14.734" v="39"/>
          <ac:picMkLst>
            <pc:docMk/>
            <pc:sldMasterMk cId="4114670010" sldId="2147483679"/>
            <ac:picMk id="19" creationId="{2835B440-0B1E-4F49-9EE3-F9042379D716}"/>
          </ac:picMkLst>
        </pc:picChg>
        <pc:cxnChg chg="add">
          <ac:chgData name="christophe" userId="1a7c169a-0ae8-46f7-a94b-b16d6569052b" providerId="ADAL" clId="{E3751D99-D93C-409A-8AD9-45C450317D1F}" dt="2020-10-17T14:28:14.734" v="39"/>
          <ac:cxnSpMkLst>
            <pc:docMk/>
            <pc:sldMasterMk cId="4114670010" sldId="2147483679"/>
            <ac:cxnSpMk id="18" creationId="{0C10335B-53DA-43B4-BF70-233245225177}"/>
          </ac:cxnSpMkLst>
        </pc:cxn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87A38BAE-9512-4D7D-A0F0-59D1AD00B29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/>
              <a:t>Science Factor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B81517F-0331-431F-8A7F-8C92C656763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B2EC07-D2D6-4A53-8716-2FEF22BCFE17}" type="datetimeFigureOut">
              <a:rPr lang="fr-FR" smtClean="0"/>
              <a:t>17/10/2020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4684A28-4B56-4B03-830F-DF8DFEF1E66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/>
              <a:t>Edition 2019/2020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26FFCC1-B8A7-45BF-9FED-042F4005E1B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22D7A-F5E6-4ED4-8D0A-98FDC01E35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1332937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/>
              <a:t>Science Factor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95AF2F-EF21-4EA5-BCF0-AE766C10E963}" type="datetimeFigureOut">
              <a:rPr lang="fr-FR" smtClean="0"/>
              <a:pPr/>
              <a:t>17/10/2020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/>
              <a:t>Edition 2019/2020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DF4494-79A3-4774-A993-7B95D9931C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4999979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Support pour guider les équipes dans la description de l’innovation.</a:t>
            </a:r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fr-FR"/>
              <a:t>Science Factor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/>
              <a:t>Edition 2019/2020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DF4494-79A3-4774-A993-7B95D9931C19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2742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Check liste indicative des éléments à préciser.</a:t>
            </a:r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fr-FR"/>
              <a:t>Science Factor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/>
              <a:t>Edition 2019/2020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DF4494-79A3-4774-A993-7B95D9931C19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3737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>
          <a:xfrm>
            <a:off x="2604202" y="5519970"/>
            <a:ext cx="5438140" cy="3908614"/>
          </a:xfrm>
        </p:spPr>
        <p:txBody>
          <a:bodyPr/>
          <a:lstStyle/>
          <a:p>
            <a:r>
              <a:rPr lang="fr-FR" dirty="0"/>
              <a:t>.  </a:t>
            </a:r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fr-FR"/>
              <a:t>Science Factor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/>
              <a:t>Edition 2019/2020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DF4494-79A3-4774-A993-7B95D9931C19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7" name="Espace réservé des notes 2">
            <a:extLst>
              <a:ext uri="{FF2B5EF4-FFF2-40B4-BE49-F238E27FC236}">
                <a16:creationId xmlns:a16="http://schemas.microsoft.com/office/drawing/2014/main" id="{A13E8E13-1B99-4023-BC3C-942B2F7A3827}"/>
              </a:ext>
            </a:extLst>
          </p:cNvPr>
          <p:cNvSpPr txBox="1">
            <a:spLocks/>
          </p:cNvSpPr>
          <p:nvPr/>
        </p:nvSpPr>
        <p:spPr>
          <a:xfrm>
            <a:off x="679767" y="4776599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Recueillir des avis externes, si possible d’utilisateurs potentiels. Cela peut permettre d’identifier des points forts ou faibles du projet.</a:t>
            </a:r>
          </a:p>
        </p:txBody>
      </p:sp>
    </p:spTree>
    <p:extLst>
      <p:ext uri="{BB962C8B-B14F-4D97-AF65-F5344CB8AC3E}">
        <p14:creationId xmlns:p14="http://schemas.microsoft.com/office/powerpoint/2010/main" val="500919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Peaufiner la description de l’innovation en prenant appui sur : </a:t>
            </a:r>
          </a:p>
          <a:p>
            <a:pPr marL="171450" indent="-171450">
              <a:buFontTx/>
              <a:buChar char="-"/>
            </a:pPr>
            <a:r>
              <a:rPr lang="fr-FR" dirty="0"/>
              <a:t>Avis externes, avis utilisateurs</a:t>
            </a:r>
          </a:p>
          <a:p>
            <a:pPr marL="171450" indent="-171450">
              <a:buFontTx/>
              <a:buChar char="-"/>
            </a:pPr>
            <a:r>
              <a:rPr lang="fr-FR" dirty="0"/>
              <a:t>Mise en perspective de ce qui existe</a:t>
            </a:r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fr-FR"/>
              <a:t>Science Factor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/>
              <a:t>Edition 2019/2020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DF4494-79A3-4774-A993-7B95D9931C19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6627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Finaliser le projet : </a:t>
            </a:r>
          </a:p>
          <a:p>
            <a:pPr marL="171450" indent="-171450">
              <a:buFontTx/>
              <a:buChar char="-"/>
            </a:pPr>
            <a:r>
              <a:rPr lang="fr-FR" dirty="0"/>
              <a:t>Version finale de la description de l’innovation</a:t>
            </a:r>
          </a:p>
          <a:p>
            <a:pPr marL="171450" indent="-171450">
              <a:buFontTx/>
              <a:buChar char="-"/>
            </a:pPr>
            <a:r>
              <a:rPr lang="fr-FR" dirty="0"/>
              <a:t>Elaboration de la maquette ou du prototype</a:t>
            </a:r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fr-FR"/>
              <a:t>Science Factor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/>
              <a:t>Edition 2019/2020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DF4494-79A3-4774-A993-7B95D9931C19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68665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Choix du nom </a:t>
            </a:r>
            <a:r>
              <a:rPr lang="fr-FR"/>
              <a:t>de l’équipe.</a:t>
            </a:r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fr-FR"/>
              <a:t>Science Factor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/>
              <a:t>Edition 2019/2020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DF4494-79A3-4774-A993-7B95D9931C19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4959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DC22-893F-40CB-B682-BAB0A744DD96}" type="datetimeFigureOut">
              <a:rPr lang="fr-FR" smtClean="0"/>
              <a:pPr/>
              <a:t>17/10/2020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7A42F-515C-40CE-AEFD-838DBC7615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8367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DC22-893F-40CB-B682-BAB0A744DD96}" type="datetimeFigureOut">
              <a:rPr lang="fr-FR" smtClean="0"/>
              <a:pPr/>
              <a:t>17/10/2020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7A42F-515C-40CE-AEFD-838DBC7615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262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DC22-893F-40CB-B682-BAB0A744DD96}" type="datetimeFigureOut">
              <a:rPr lang="fr-FR" smtClean="0"/>
              <a:pPr/>
              <a:t>17/10/2020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7A42F-515C-40CE-AEFD-838DBC7615A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38359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DC22-893F-40CB-B682-BAB0A744DD96}" type="datetimeFigureOut">
              <a:rPr lang="fr-FR" smtClean="0"/>
              <a:pPr/>
              <a:t>17/10/2020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7A42F-515C-40CE-AEFD-838DBC7615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1173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DC22-893F-40CB-B682-BAB0A744DD96}" type="datetimeFigureOut">
              <a:rPr lang="fr-FR" smtClean="0"/>
              <a:pPr/>
              <a:t>17/10/2020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7A42F-515C-40CE-AEFD-838DBC7615A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50984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DC22-893F-40CB-B682-BAB0A744DD96}" type="datetimeFigureOut">
              <a:rPr lang="fr-FR" smtClean="0"/>
              <a:pPr/>
              <a:t>17/10/2020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7A42F-515C-40CE-AEFD-838DBC7615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34401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DC22-893F-40CB-B682-BAB0A744DD96}" type="datetimeFigureOut">
              <a:rPr lang="fr-FR" smtClean="0"/>
              <a:pPr/>
              <a:t>17/10/2020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7A42F-515C-40CE-AEFD-838DBC7615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98856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DC22-893F-40CB-B682-BAB0A744DD96}" type="datetimeFigureOut">
              <a:rPr lang="fr-FR" smtClean="0"/>
              <a:pPr/>
              <a:t>17/10/2020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7A42F-515C-40CE-AEFD-838DBC7615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6030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917750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DC22-893F-40CB-B682-BAB0A744DD96}" type="datetimeFigureOut">
              <a:rPr lang="fr-FR" smtClean="0"/>
              <a:pPr/>
              <a:t>17/10/2020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7A42F-515C-40CE-AEFD-838DBC7615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4419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DC22-893F-40CB-B682-BAB0A744DD96}" type="datetimeFigureOut">
              <a:rPr lang="fr-FR" smtClean="0"/>
              <a:pPr/>
              <a:t>17/10/2020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7A42F-515C-40CE-AEFD-838DBC7615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888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DC22-893F-40CB-B682-BAB0A744DD96}" type="datetimeFigureOut">
              <a:rPr lang="fr-FR" smtClean="0"/>
              <a:pPr/>
              <a:t>17/10/2020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7A42F-515C-40CE-AEFD-838DBC7615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7858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DC22-893F-40CB-B682-BAB0A744DD96}" type="datetimeFigureOut">
              <a:rPr lang="fr-FR" smtClean="0"/>
              <a:pPr/>
              <a:t>17/10/2020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7A42F-515C-40CE-AEFD-838DBC7615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9894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DC22-893F-40CB-B682-BAB0A744DD96}" type="datetimeFigureOut">
              <a:rPr lang="fr-FR" smtClean="0"/>
              <a:pPr/>
              <a:t>17/10/2020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7A42F-515C-40CE-AEFD-838DBC7615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2505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DC22-893F-40CB-B682-BAB0A744DD96}" type="datetimeFigureOut">
              <a:rPr lang="fr-FR" smtClean="0"/>
              <a:pPr/>
              <a:t>17/10/2020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7A42F-515C-40CE-AEFD-838DBC7615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7857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DC22-893F-40CB-B682-BAB0A744DD96}" type="datetimeFigureOut">
              <a:rPr lang="fr-FR" smtClean="0"/>
              <a:pPr/>
              <a:t>17/10/2020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7A42F-515C-40CE-AEFD-838DBC7615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8967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DC22-893F-40CB-B682-BAB0A744DD96}" type="datetimeFigureOut">
              <a:rPr lang="fr-FR" smtClean="0"/>
              <a:pPr/>
              <a:t>17/10/2020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7A42F-515C-40CE-AEFD-838DBC7615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9280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DDC22-893F-40CB-B682-BAB0A744DD96}" type="datetimeFigureOut">
              <a:rPr lang="fr-FR" smtClean="0"/>
              <a:pPr/>
              <a:t>17/10/2020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E57A42F-515C-40CE-AEFD-838DBC7615A6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0C10335B-53DA-43B4-BF70-233245225177}"/>
              </a:ext>
            </a:extLst>
          </p:cNvPr>
          <p:cNvCxnSpPr>
            <a:cxnSpLocks/>
          </p:cNvCxnSpPr>
          <p:nvPr userDrawn="1"/>
        </p:nvCxnSpPr>
        <p:spPr>
          <a:xfrm flipV="1">
            <a:off x="444000" y="1199249"/>
            <a:ext cx="11304000" cy="0"/>
          </a:xfrm>
          <a:prstGeom prst="line">
            <a:avLst/>
          </a:prstGeom>
          <a:ln w="412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Image 18">
            <a:extLst>
              <a:ext uri="{FF2B5EF4-FFF2-40B4-BE49-F238E27FC236}">
                <a16:creationId xmlns:a16="http://schemas.microsoft.com/office/drawing/2014/main" id="{2835B440-0B1E-4F49-9EE3-F9042379D716}"/>
              </a:ext>
            </a:extLst>
          </p:cNvPr>
          <p:cNvPicPr/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451" y="70364"/>
            <a:ext cx="1486675" cy="10050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14670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D5D98D0-D3DF-4F22-9827-FA339A660939}"/>
              </a:ext>
            </a:extLst>
          </p:cNvPr>
          <p:cNvSpPr/>
          <p:nvPr/>
        </p:nvSpPr>
        <p:spPr>
          <a:xfrm>
            <a:off x="1567712" y="2641636"/>
            <a:ext cx="7384902" cy="2611169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reflection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B8A42E9-1DA0-445E-997F-C2ECD6DE6F50}"/>
              </a:ext>
            </a:extLst>
          </p:cNvPr>
          <p:cNvSpPr txBox="1"/>
          <p:nvPr/>
        </p:nvSpPr>
        <p:spPr>
          <a:xfrm>
            <a:off x="2738526" y="3006659"/>
            <a:ext cx="539388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>
                <a:solidFill>
                  <a:schemeClr val="bg1"/>
                </a:solidFill>
                <a:latin typeface="Norwester" panose="00000506000000000000" pitchFamily="50" charset="0"/>
              </a:rPr>
              <a:t>J’INVENTE DEMAIN</a:t>
            </a:r>
          </a:p>
          <a:p>
            <a:r>
              <a:rPr lang="fr-FR" sz="4400" b="1" dirty="0">
                <a:solidFill>
                  <a:schemeClr val="bg1"/>
                </a:solidFill>
                <a:latin typeface="Norwester" panose="00000506000000000000" pitchFamily="50" charset="0"/>
              </a:rPr>
              <a:t>Atelier 4 – Prototype</a:t>
            </a:r>
          </a:p>
          <a:p>
            <a:r>
              <a:rPr lang="fr-FR" sz="1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Réaliser de manière collaborative un service ou un produit</a:t>
            </a:r>
            <a:endParaRPr lang="fr-FR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fr-FR" sz="4400" b="1" dirty="0">
              <a:solidFill>
                <a:schemeClr val="bg1"/>
              </a:solidFill>
              <a:latin typeface="Norwester" panose="00000506000000000000" pitchFamily="50" charset="0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F8750DAE-AA82-47DF-ACC9-7EA65B15FF9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7158" y="29098"/>
            <a:ext cx="3476625" cy="2318385"/>
          </a:xfrm>
          <a:prstGeom prst="rect">
            <a:avLst/>
          </a:prstGeom>
          <a:noFill/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9D52116-6D3C-46BD-AC2F-7154694AE655}"/>
              </a:ext>
            </a:extLst>
          </p:cNvPr>
          <p:cNvSpPr/>
          <p:nvPr/>
        </p:nvSpPr>
        <p:spPr>
          <a:xfrm>
            <a:off x="181740" y="6467474"/>
            <a:ext cx="35635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© J’Invente Demain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71439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>
            <a:extLst>
              <a:ext uri="{FF2B5EF4-FFF2-40B4-BE49-F238E27FC236}">
                <a16:creationId xmlns:a16="http://schemas.microsoft.com/office/drawing/2014/main" id="{23DA274E-6E71-41F7-9C88-AAE48E492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0429" y="271805"/>
            <a:ext cx="61745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2AED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fr-FR" sz="3600" dirty="0" err="1">
                <a:latin typeface="Century Gothic" panose="020B0502020202020204" pitchFamily="34" charset="0"/>
              </a:rPr>
              <a:t>Définir</a:t>
            </a:r>
            <a:r>
              <a:rPr lang="en-US" altLang="fr-FR" sz="3600" dirty="0">
                <a:latin typeface="Century Gothic" panose="020B0502020202020204" pitchFamily="34" charset="0"/>
              </a:rPr>
              <a:t> la solution </a:t>
            </a:r>
            <a:r>
              <a:rPr lang="en-US" altLang="fr-FR" sz="3600" dirty="0" err="1">
                <a:latin typeface="Century Gothic" panose="020B0502020202020204" pitchFamily="34" charset="0"/>
              </a:rPr>
              <a:t>identifiée</a:t>
            </a:r>
            <a:endParaRPr lang="en-US" altLang="fr-FR" sz="3600" dirty="0">
              <a:latin typeface="Century Gothic" panose="020B0502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F60DAC-6E78-4749-AEC7-7022C1FDE439}"/>
              </a:ext>
            </a:extLst>
          </p:cNvPr>
          <p:cNvSpPr/>
          <p:nvPr/>
        </p:nvSpPr>
        <p:spPr>
          <a:xfrm>
            <a:off x="2068048" y="5050465"/>
            <a:ext cx="1424763" cy="4040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594F11-4FD1-4D90-B385-E41E63DDC4AB}"/>
              </a:ext>
            </a:extLst>
          </p:cNvPr>
          <p:cNvSpPr/>
          <p:nvPr/>
        </p:nvSpPr>
        <p:spPr>
          <a:xfrm>
            <a:off x="166673" y="1968266"/>
            <a:ext cx="907215" cy="537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B0C2B21-A38F-49F5-BC33-8C5C4087F892}"/>
              </a:ext>
            </a:extLst>
          </p:cNvPr>
          <p:cNvSpPr/>
          <p:nvPr/>
        </p:nvSpPr>
        <p:spPr>
          <a:xfrm>
            <a:off x="4496089" y="2237210"/>
            <a:ext cx="497615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400" b="1" dirty="0"/>
              <a:t>Impact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400" dirty="0"/>
              <a:t>A qui est-elle utile et pourquoi 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400" dirty="0"/>
              <a:t>Comment contribue-t-elle à résoudre le problème posé 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400" dirty="0"/>
              <a:t>En quoi représente-t-elle une nouvelle amélioration par rapport à ce qui existe ? </a:t>
            </a:r>
          </a:p>
          <a:p>
            <a:pPr algn="just"/>
            <a:r>
              <a:rPr lang="fr-FR" sz="1400" b="1" dirty="0"/>
              <a:t>Faisabilité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400" dirty="0"/>
              <a:t>Comment la solution fonctionne-t-elle 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400" dirty="0"/>
              <a:t>Pourrez-vous développer un prototype ou une maquette à présenter 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8BB091-38D0-4FCF-B160-4E7D8CF1CC5A}"/>
              </a:ext>
            </a:extLst>
          </p:cNvPr>
          <p:cNvSpPr/>
          <p:nvPr/>
        </p:nvSpPr>
        <p:spPr>
          <a:xfrm>
            <a:off x="181740" y="6467474"/>
            <a:ext cx="35635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© J’Invente Demain</a:t>
            </a:r>
            <a:endParaRPr lang="fr-FR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3104C429-9741-4F6C-9459-1B374B79202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2156" b="16582"/>
          <a:stretch/>
        </p:blipFill>
        <p:spPr>
          <a:xfrm>
            <a:off x="620280" y="1299871"/>
            <a:ext cx="3603417" cy="505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132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>
            <a:extLst>
              <a:ext uri="{FF2B5EF4-FFF2-40B4-BE49-F238E27FC236}">
                <a16:creationId xmlns:a16="http://schemas.microsoft.com/office/drawing/2014/main" id="{154C8E0D-4F16-406E-84AF-87E65ED32D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6688" y="369569"/>
            <a:ext cx="569525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2AED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fr-FR" sz="3600" dirty="0">
                <a:latin typeface="Century Gothic" panose="020B0502020202020204" pitchFamily="34" charset="0"/>
              </a:rPr>
              <a:t>Faire un test de concept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DA4811-5CEC-4E58-8489-3F62A05C0E54}"/>
              </a:ext>
            </a:extLst>
          </p:cNvPr>
          <p:cNvSpPr/>
          <p:nvPr/>
        </p:nvSpPr>
        <p:spPr>
          <a:xfrm>
            <a:off x="5334000" y="4239491"/>
            <a:ext cx="1149927" cy="4710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DE1C97-0E5F-4CE0-99E6-E0E12E8CD58D}"/>
              </a:ext>
            </a:extLst>
          </p:cNvPr>
          <p:cNvSpPr/>
          <p:nvPr/>
        </p:nvSpPr>
        <p:spPr>
          <a:xfrm>
            <a:off x="1228954" y="1406129"/>
            <a:ext cx="9734091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dirty="0"/>
              <a:t>Présentation de la solution à des personnes en dehors de l’équipe et collecte d’avis</a:t>
            </a:r>
          </a:p>
          <a:p>
            <a:endParaRPr lang="fr-FR" sz="1400" dirty="0"/>
          </a:p>
          <a:p>
            <a:r>
              <a:rPr lang="fr-FR" sz="2800" dirty="0"/>
              <a:t>Exemples de questions à poser : </a:t>
            </a:r>
          </a:p>
          <a:p>
            <a:pPr marL="342900" indent="-342900">
              <a:buFontTx/>
              <a:buChar char="-"/>
            </a:pPr>
            <a:r>
              <a:rPr lang="fr-FR" sz="2400" dirty="0"/>
              <a:t>L’innovation vous semble-elle utile ? Pourquoi ?</a:t>
            </a:r>
          </a:p>
          <a:p>
            <a:pPr marL="342900" indent="-342900">
              <a:buFontTx/>
              <a:buChar char="-"/>
            </a:pPr>
            <a:r>
              <a:rPr lang="fr-FR" sz="2400" dirty="0"/>
              <a:t>Trouvez-vous qu’elle aide à régler le problème (évoquer le problème identifié par l’équipe) ?</a:t>
            </a:r>
          </a:p>
          <a:p>
            <a:pPr marL="342900" indent="-342900">
              <a:buFontTx/>
              <a:buChar char="-"/>
            </a:pPr>
            <a:r>
              <a:rPr lang="fr-FR" sz="2400" dirty="0"/>
              <a:t>Trouvez-vous que c’est amélioration réelle par rapport à ce qui existe aujourd’hui ?</a:t>
            </a:r>
          </a:p>
          <a:p>
            <a:pPr marL="342900" indent="-342900">
              <a:buFontTx/>
              <a:buChar char="-"/>
            </a:pPr>
            <a:r>
              <a:rPr lang="fr-FR" sz="2400" dirty="0"/>
              <a:t>Que pensez-vous du fonctionnement de la solution ? (simplicité de mise en place ? simplicité d’utilisation ? Accessibilité ?)</a:t>
            </a:r>
          </a:p>
          <a:p>
            <a:pPr marL="342900" indent="-342900">
              <a:buFontTx/>
              <a:buChar char="-"/>
            </a:pPr>
            <a:endParaRPr lang="fr-FR" sz="2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E337F42-0C8F-4701-86E8-1B0787D5706F}"/>
              </a:ext>
            </a:extLst>
          </p:cNvPr>
          <p:cNvSpPr/>
          <p:nvPr/>
        </p:nvSpPr>
        <p:spPr>
          <a:xfrm>
            <a:off x="181740" y="6467474"/>
            <a:ext cx="35635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© J’Invente Demain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0052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1CC40C31-3995-43CC-A8C3-F12108600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6298" y="1612974"/>
            <a:ext cx="10526231" cy="120032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4000" b="1" dirty="0"/>
              <a:t>Affiner la description de la solution  en intégrant </a:t>
            </a:r>
          </a:p>
          <a:p>
            <a:pPr>
              <a:buFontTx/>
              <a:buChar char="-"/>
            </a:pPr>
            <a:endParaRPr lang="fr-FR" sz="4000" dirty="0"/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50FC3DD2-C965-4E55-B3E2-F5B17A02F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0430" y="357871"/>
            <a:ext cx="897431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2AED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fr-FR" sz="3600" dirty="0" err="1">
                <a:latin typeface="Century Gothic" panose="020B0502020202020204" pitchFamily="34" charset="0"/>
              </a:rPr>
              <a:t>Finaliser</a:t>
            </a:r>
            <a:r>
              <a:rPr lang="en-US" altLang="fr-FR" sz="3600" dirty="0">
                <a:latin typeface="Century Gothic" panose="020B0502020202020204" pitchFamily="34" charset="0"/>
              </a:rPr>
              <a:t> la solution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9C23C22-ED83-431D-A57D-76572A1C54C4}"/>
              </a:ext>
            </a:extLst>
          </p:cNvPr>
          <p:cNvSpPr txBox="1"/>
          <p:nvPr/>
        </p:nvSpPr>
        <p:spPr>
          <a:xfrm>
            <a:off x="6386625" y="2985308"/>
            <a:ext cx="5847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dirty="0"/>
              <a:t>+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8E1466C-3AD8-42A9-AC9E-9F0CA97AB53B}"/>
              </a:ext>
            </a:extLst>
          </p:cNvPr>
          <p:cNvSpPr txBox="1"/>
          <p:nvPr/>
        </p:nvSpPr>
        <p:spPr>
          <a:xfrm>
            <a:off x="528084" y="3262308"/>
            <a:ext cx="48142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/>
              <a:t>Résultat du test concept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70A150D-FCB2-4DD3-B60E-8DB176726DB3}"/>
              </a:ext>
            </a:extLst>
          </p:cNvPr>
          <p:cNvSpPr txBox="1"/>
          <p:nvPr/>
        </p:nvSpPr>
        <p:spPr>
          <a:xfrm>
            <a:off x="6386625" y="3164912"/>
            <a:ext cx="51815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/>
              <a:t>Recherche : vérification  de l’originalité du concept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877CFC-5E58-40EC-94EE-3BD1CFB2711B}"/>
              </a:ext>
            </a:extLst>
          </p:cNvPr>
          <p:cNvSpPr/>
          <p:nvPr/>
        </p:nvSpPr>
        <p:spPr>
          <a:xfrm>
            <a:off x="181740" y="6467474"/>
            <a:ext cx="35635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© J’Invente Demain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47422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53840EEE-0D59-462D-BD34-7D1A99902D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523" y="1254595"/>
            <a:ext cx="3660897" cy="521288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327B227-2793-4E6B-BD30-DFC749C69830}"/>
              </a:ext>
            </a:extLst>
          </p:cNvPr>
          <p:cNvSpPr/>
          <p:nvPr/>
        </p:nvSpPr>
        <p:spPr>
          <a:xfrm>
            <a:off x="1729186" y="390525"/>
            <a:ext cx="35635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800" b="1" dirty="0" err="1">
                <a:effectLst/>
                <a:latin typeface="Roboto Light"/>
                <a:ea typeface="Calibri" panose="020F0502020204030204" pitchFamily="34" charset="0"/>
                <a:cs typeface="Times New Roman" panose="02020603050405020304" pitchFamily="18" charset="0"/>
              </a:rPr>
              <a:t>Etape</a:t>
            </a:r>
            <a:r>
              <a:rPr lang="fr-FR" sz="1800" b="1" dirty="0">
                <a:effectLst/>
                <a:latin typeface="Roboto Light"/>
                <a:ea typeface="Calibri" panose="020F0502020204030204" pitchFamily="34" charset="0"/>
                <a:cs typeface="Times New Roman" panose="02020603050405020304" pitchFamily="18" charset="0"/>
              </a:rPr>
              <a:t> 4B : Concept Test</a:t>
            </a:r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19A6B03-51B4-4051-A491-D77CCADE1328}"/>
              </a:ext>
            </a:extLst>
          </p:cNvPr>
          <p:cNvSpPr/>
          <p:nvPr/>
        </p:nvSpPr>
        <p:spPr>
          <a:xfrm>
            <a:off x="181740" y="6467474"/>
            <a:ext cx="35635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© J’Invente Demain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9542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>
            <a:extLst>
              <a:ext uri="{FF2B5EF4-FFF2-40B4-BE49-F238E27FC236}">
                <a16:creationId xmlns:a16="http://schemas.microsoft.com/office/drawing/2014/main" id="{4A62C3D0-CDAE-47D4-8D01-7F78B242BB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9673" y="25118"/>
            <a:ext cx="959056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2AED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fr-FR" sz="3600" dirty="0" err="1">
                <a:latin typeface="Century Gothic" panose="020B0502020202020204" pitchFamily="34" charset="0"/>
              </a:rPr>
              <a:t>Finaliser</a:t>
            </a:r>
            <a:r>
              <a:rPr lang="en-US" altLang="fr-FR" sz="3600" dirty="0">
                <a:latin typeface="Century Gothic" panose="020B0502020202020204" pitchFamily="34" charset="0"/>
              </a:rPr>
              <a:t> la description de la solution</a:t>
            </a:r>
          </a:p>
          <a:p>
            <a:pPr algn="r" eaLnBrk="1" hangingPunct="1"/>
            <a:r>
              <a:rPr lang="en-US" altLang="fr-FR" sz="3600" dirty="0">
                <a:latin typeface="Century Gothic" panose="020B0502020202020204" pitchFamily="34" charset="0"/>
              </a:rPr>
              <a:t>et </a:t>
            </a:r>
            <a:r>
              <a:rPr lang="en-US" altLang="fr-FR" sz="3600" dirty="0" err="1">
                <a:latin typeface="Century Gothic" panose="020B0502020202020204" pitchFamily="34" charset="0"/>
              </a:rPr>
              <a:t>développer</a:t>
            </a:r>
            <a:r>
              <a:rPr lang="en-US" altLang="fr-FR" sz="3600" dirty="0">
                <a:latin typeface="Century Gothic" panose="020B0502020202020204" pitchFamily="34" charset="0"/>
              </a:rPr>
              <a:t> </a:t>
            </a:r>
            <a:r>
              <a:rPr lang="en-US" altLang="fr-FR" sz="3600" dirty="0" err="1">
                <a:latin typeface="Century Gothic" panose="020B0502020202020204" pitchFamily="34" charset="0"/>
              </a:rPr>
              <a:t>maquette</a:t>
            </a:r>
            <a:r>
              <a:rPr lang="en-US" altLang="fr-FR" sz="3600" dirty="0">
                <a:latin typeface="Century Gothic" panose="020B0502020202020204" pitchFamily="34" charset="0"/>
              </a:rPr>
              <a:t> </a:t>
            </a:r>
            <a:r>
              <a:rPr lang="en-US" altLang="fr-FR" sz="3600" dirty="0" err="1">
                <a:latin typeface="Century Gothic" panose="020B0502020202020204" pitchFamily="34" charset="0"/>
              </a:rPr>
              <a:t>ou</a:t>
            </a:r>
            <a:r>
              <a:rPr lang="en-US" altLang="fr-FR" sz="3600" dirty="0">
                <a:latin typeface="Century Gothic" panose="020B0502020202020204" pitchFamily="34" charset="0"/>
              </a:rPr>
              <a:t> prototype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63ABEE8-68D0-40A5-A747-1920FF557AD2}"/>
              </a:ext>
            </a:extLst>
          </p:cNvPr>
          <p:cNvSpPr/>
          <p:nvPr/>
        </p:nvSpPr>
        <p:spPr>
          <a:xfrm>
            <a:off x="457217" y="2881510"/>
            <a:ext cx="554486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b="1" dirty="0"/>
              <a:t>Impact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/>
              <a:t>A qui est-elle utile et pourquoi 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/>
              <a:t>Comment contribue-t-elle à résoudre le problème posé 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/>
              <a:t>En quoi représente-t-elle une nouvelle amélioration par rapport à ce qui existe ? </a:t>
            </a:r>
          </a:p>
          <a:p>
            <a:pPr algn="just"/>
            <a:r>
              <a:rPr lang="fr-FR" sz="2000" b="1" dirty="0"/>
              <a:t>Faisabilité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/>
              <a:t>Comment la solution fonctionne-t-elle 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/>
              <a:t>Pourrez-vous développer un prototype ou une maquette à présenter ?</a:t>
            </a:r>
          </a:p>
        </p:txBody>
      </p:sp>
      <p:sp>
        <p:nvSpPr>
          <p:cNvPr id="5" name="Espace réservé du contenu 1">
            <a:extLst>
              <a:ext uri="{FF2B5EF4-FFF2-40B4-BE49-F238E27FC236}">
                <a16:creationId xmlns:a16="http://schemas.microsoft.com/office/drawing/2014/main" id="{F2133BEC-3D20-41B9-BD7E-91EBF2CCE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335" y="1347159"/>
            <a:ext cx="11015329" cy="120032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4000" b="1" dirty="0"/>
              <a:t>Affiner la description		  Maquette ou prototype </a:t>
            </a:r>
          </a:p>
          <a:p>
            <a:pPr>
              <a:buFontTx/>
              <a:buChar char="-"/>
            </a:pPr>
            <a:endParaRPr lang="fr-FR" sz="4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56712E-62E4-4918-B3A4-8A482FF73D44}"/>
              </a:ext>
            </a:extLst>
          </p:cNvPr>
          <p:cNvSpPr/>
          <p:nvPr/>
        </p:nvSpPr>
        <p:spPr>
          <a:xfrm>
            <a:off x="6002079" y="2356131"/>
            <a:ext cx="6096000" cy="4029501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>
              <a:lnSpc>
                <a:spcPct val="107000"/>
              </a:lnSpc>
              <a:spcAft>
                <a:spcPts val="0"/>
              </a:spcAft>
              <a:tabLst>
                <a:tab pos="1092200" algn="l"/>
              </a:tabLst>
            </a:pPr>
            <a:r>
              <a:rPr lang="fr-FR" sz="2300" b="1" dirty="0">
                <a:ea typeface="Calibri" panose="020F0502020204030204" pitchFamily="34" charset="0"/>
                <a:cs typeface="Times New Roman" panose="02020603050405020304" pitchFamily="18" charset="0"/>
              </a:rPr>
              <a:t>Les types de maquettes/prototypes pouvant être réalisés : </a:t>
            </a:r>
            <a:endParaRPr lang="fr-FR" sz="2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  <a:tabLst>
                <a:tab pos="1092200" algn="l"/>
              </a:tabLst>
            </a:pPr>
            <a:r>
              <a:rPr lang="fr-FR" sz="24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Prototype fonctionnel </a:t>
            </a:r>
            <a:endParaRPr lang="fr-F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  <a:tabLst>
                <a:tab pos="1092200" algn="l"/>
              </a:tabLst>
            </a:pPr>
            <a:r>
              <a:rPr lang="fr-FR" sz="2000" dirty="0">
                <a:ea typeface="Calibri" panose="020F0502020204030204" pitchFamily="34" charset="0"/>
                <a:cs typeface="Times New Roman" panose="02020603050405020304" pitchFamily="18" charset="0"/>
              </a:rPr>
              <a:t>Exemple : développement du prototype d’une application 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  <a:tabLst>
                <a:tab pos="1092200" algn="l"/>
              </a:tabLst>
            </a:pPr>
            <a:r>
              <a:rPr lang="fr-FR" sz="24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Maquette physique </a:t>
            </a:r>
            <a:endParaRPr lang="fr-F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  <a:tabLst>
                <a:tab pos="1092200" algn="l"/>
              </a:tabLst>
            </a:pPr>
            <a:r>
              <a:rPr lang="fr-FR" sz="2000" dirty="0">
                <a:ea typeface="Calibri" panose="020F0502020204030204" pitchFamily="34" charset="0"/>
                <a:cs typeface="Times New Roman" panose="02020603050405020304" pitchFamily="18" charset="0"/>
              </a:rPr>
              <a:t>Exemple : maquette en carton, plastique ou autre matériau d’un objet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  <a:tabLst>
                <a:tab pos="1092200" algn="l"/>
              </a:tabLst>
            </a:pPr>
            <a:r>
              <a:rPr lang="fr-FR" sz="24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Maquette virtuelle (ou numérique)</a:t>
            </a:r>
            <a:endParaRPr lang="fr-F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  <a:tabLst>
                <a:tab pos="1092200" algn="l"/>
              </a:tabLst>
            </a:pPr>
            <a:r>
              <a:rPr lang="fr-FR" sz="2000" dirty="0">
                <a:ea typeface="Calibri" panose="020F0502020204030204" pitchFamily="34" charset="0"/>
                <a:cs typeface="Times New Roman" panose="02020603050405020304" pitchFamily="18" charset="0"/>
              </a:rPr>
              <a:t>Exemple : représentation par ordinateur du fonctionnement d’un objet ou d’un système</a:t>
            </a:r>
          </a:p>
        </p:txBody>
      </p:sp>
    </p:spTree>
    <p:extLst>
      <p:ext uri="{BB962C8B-B14F-4D97-AF65-F5344CB8AC3E}">
        <p14:creationId xmlns:p14="http://schemas.microsoft.com/office/powerpoint/2010/main" val="1028725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>
            <a:extLst>
              <a:ext uri="{FF2B5EF4-FFF2-40B4-BE49-F238E27FC236}">
                <a16:creationId xmlns:a16="http://schemas.microsoft.com/office/drawing/2014/main" id="{FA497837-1BCD-4C35-8D19-DD81511DB8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5877" y="514216"/>
            <a:ext cx="959056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2AED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fr-FR" sz="3600" dirty="0" err="1">
                <a:latin typeface="Century Gothic" panose="020B0502020202020204" pitchFamily="34" charset="0"/>
              </a:rPr>
              <a:t>Derniers</a:t>
            </a:r>
            <a:r>
              <a:rPr lang="en-US" altLang="fr-FR" sz="3600" dirty="0">
                <a:latin typeface="Century Gothic" panose="020B0502020202020204" pitchFamily="34" charset="0"/>
              </a:rPr>
              <a:t> </a:t>
            </a:r>
            <a:r>
              <a:rPr lang="en-US" altLang="fr-FR" sz="3600" dirty="0" err="1">
                <a:latin typeface="Century Gothic" panose="020B0502020202020204" pitchFamily="34" charset="0"/>
              </a:rPr>
              <a:t>conseils</a:t>
            </a:r>
            <a:r>
              <a:rPr lang="en-US" altLang="fr-FR" sz="3600" dirty="0">
                <a:latin typeface="Century Gothic" panose="020B0502020202020204" pitchFamily="34" charset="0"/>
              </a:rPr>
              <a:t> …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8BFBF30-8185-450A-B228-7BC69F47F515}"/>
              </a:ext>
            </a:extLst>
          </p:cNvPr>
          <p:cNvSpPr/>
          <p:nvPr/>
        </p:nvSpPr>
        <p:spPr>
          <a:xfrm>
            <a:off x="500717" y="6343784"/>
            <a:ext cx="35635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© J’Invente Demain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446920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C8FD13A7ADBB47B80AB4E54777B2A5" ma:contentTypeVersion="10" ma:contentTypeDescription="Crée un document." ma:contentTypeScope="" ma:versionID="3406e10d9c639eb08f41aa55096b166a">
  <xsd:schema xmlns:xsd="http://www.w3.org/2001/XMLSchema" xmlns:xs="http://www.w3.org/2001/XMLSchema" xmlns:p="http://schemas.microsoft.com/office/2006/metadata/properties" xmlns:ns2="14355e43-0884-4b6f-af42-5c902f76a081" xmlns:ns3="b317f661-319f-4193-89e6-8a3e8f193a14" targetNamespace="http://schemas.microsoft.com/office/2006/metadata/properties" ma:root="true" ma:fieldsID="73432221a966c9c9e4b61830b6461022" ns2:_="" ns3:_="">
    <xsd:import namespace="14355e43-0884-4b6f-af42-5c902f76a081"/>
    <xsd:import namespace="b317f661-319f-4193-89e6-8a3e8f193a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355e43-0884-4b6f-af42-5c902f76a0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17f661-319f-4193-89e6-8a3e8f193a1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71AF88F-6DB2-414C-8D11-636C308EE46E}"/>
</file>

<file path=customXml/itemProps2.xml><?xml version="1.0" encoding="utf-8"?>
<ds:datastoreItem xmlns:ds="http://schemas.openxmlformats.org/officeDocument/2006/customXml" ds:itemID="{A2313D11-4CB6-4A5F-8A0B-D67219A2253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F6B3DE1-9271-44EB-92FD-325C79E0E25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10297</TotalTime>
  <Words>428</Words>
  <Application>Microsoft Office PowerPoint</Application>
  <PresentationFormat>Grand écran</PresentationFormat>
  <Paragraphs>78</Paragraphs>
  <Slides>7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6" baseType="lpstr">
      <vt:lpstr>Arial</vt:lpstr>
      <vt:lpstr>Calibri</vt:lpstr>
      <vt:lpstr>Century Gothic</vt:lpstr>
      <vt:lpstr>Norwester</vt:lpstr>
      <vt:lpstr>Roboto Light</vt:lpstr>
      <vt:lpstr>Times New Roman</vt:lpstr>
      <vt:lpstr>Trebuchet MS</vt:lpstr>
      <vt:lpstr>Wingdings 3</vt:lpstr>
      <vt:lpstr>Facette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FEMMES ET INNOVATION Les femmes dans les métiers liés à  l’innovation, aux sciences et aux technologies</dc:title>
  <dc:creator>Claudine</dc:creator>
  <cp:lastModifiedBy>christophe minutolo</cp:lastModifiedBy>
  <cp:revision>665</cp:revision>
  <cp:lastPrinted>2019-09-05T10:26:12Z</cp:lastPrinted>
  <dcterms:created xsi:type="dcterms:W3CDTF">2014-11-14T08:07:25Z</dcterms:created>
  <dcterms:modified xsi:type="dcterms:W3CDTF">2020-10-17T14:59:51Z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0x010100F5C8FD13A7ADBB47B80AB4E54777B2A5</vt:lpwstr>
  </property>
</Properties>
</file>